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83" r:id="rId5"/>
    <p:sldId id="279" r:id="rId6"/>
    <p:sldId id="265" r:id="rId7"/>
    <p:sldId id="264" r:id="rId8"/>
    <p:sldId id="263" r:id="rId9"/>
    <p:sldId id="269" r:id="rId10"/>
    <p:sldId id="280" r:id="rId11"/>
    <p:sldId id="260" r:id="rId12"/>
    <p:sldId id="261" r:id="rId13"/>
    <p:sldId id="262" r:id="rId14"/>
    <p:sldId id="273" r:id="rId15"/>
    <p:sldId id="271" r:id="rId16"/>
    <p:sldId id="278" r:id="rId17"/>
    <p:sldId id="270" r:id="rId18"/>
    <p:sldId id="266" r:id="rId19"/>
    <p:sldId id="277" r:id="rId20"/>
    <p:sldId id="276" r:id="rId21"/>
    <p:sldId id="268" r:id="rId22"/>
    <p:sldId id="272" r:id="rId23"/>
    <p:sldId id="267" r:id="rId24"/>
    <p:sldId id="275" r:id="rId25"/>
    <p:sldId id="259" r:id="rId26"/>
    <p:sldId id="28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62" autoAdjust="0"/>
    <p:restoredTop sz="94660"/>
  </p:normalViewPr>
  <p:slideViewPr>
    <p:cSldViewPr snapToGrid="0">
      <p:cViewPr varScale="1">
        <p:scale>
          <a:sx n="67" d="100"/>
          <a:sy n="67" d="100"/>
        </p:scale>
        <p:origin x="5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0.svg"/><Relationship Id="rId2" Type="http://schemas.openxmlformats.org/officeDocument/2006/relationships/image" Target="../media/image9.svg"/><Relationship Id="rId1" Type="http://schemas.openxmlformats.org/officeDocument/2006/relationships/image" Target="../media/image22.png"/><Relationship Id="rId6" Type="http://schemas.openxmlformats.org/officeDocument/2006/relationships/image" Target="../media/image26.sv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17.svg"/><Relationship Id="rId4" Type="http://schemas.openxmlformats.org/officeDocument/2006/relationships/image" Target="../media/image24.svg"/><Relationship Id="rId9" Type="http://schemas.openxmlformats.org/officeDocument/2006/relationships/image" Target="../media/image28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0.svg"/><Relationship Id="rId2" Type="http://schemas.openxmlformats.org/officeDocument/2006/relationships/image" Target="../media/image9.svg"/><Relationship Id="rId1" Type="http://schemas.openxmlformats.org/officeDocument/2006/relationships/image" Target="../media/image22.png"/><Relationship Id="rId6" Type="http://schemas.openxmlformats.org/officeDocument/2006/relationships/image" Target="../media/image26.sv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17.svg"/><Relationship Id="rId4" Type="http://schemas.openxmlformats.org/officeDocument/2006/relationships/image" Target="../media/image24.svg"/><Relationship Id="rId9" Type="http://schemas.openxmlformats.org/officeDocument/2006/relationships/image" Target="../media/image28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437188-7EB0-42B5-ADA7-5BDF601C55D4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959F1494-4A84-4C1D-8EBC-7D590FFE2982}">
      <dgm:prSet/>
      <dgm:spPr/>
      <dgm:t>
        <a:bodyPr/>
        <a:lstStyle/>
        <a:p>
          <a:pPr>
            <a:defRPr b="1"/>
          </a:pPr>
          <a:r>
            <a:rPr lang="en-US" baseline="0" dirty="0"/>
            <a:t>What do YOU want to do?</a:t>
          </a:r>
          <a:endParaRPr lang="en-US" dirty="0"/>
        </a:p>
      </dgm:t>
    </dgm:pt>
    <dgm:pt modelId="{49796515-CE07-4957-A6AD-FBAC4FD087C5}" type="parTrans" cxnId="{6D2AA6C1-519C-489A-BE11-EC781F78DF18}">
      <dgm:prSet/>
      <dgm:spPr/>
      <dgm:t>
        <a:bodyPr/>
        <a:lstStyle/>
        <a:p>
          <a:endParaRPr lang="en-US"/>
        </a:p>
      </dgm:t>
    </dgm:pt>
    <dgm:pt modelId="{D9B1E87B-1C61-4719-8C14-85C55A09D909}" type="sibTrans" cxnId="{6D2AA6C1-519C-489A-BE11-EC781F78DF18}">
      <dgm:prSet/>
      <dgm:spPr/>
      <dgm:t>
        <a:bodyPr/>
        <a:lstStyle/>
        <a:p>
          <a:endParaRPr lang="en-US"/>
        </a:p>
      </dgm:t>
    </dgm:pt>
    <dgm:pt modelId="{F2C736C4-2292-46BF-A4C7-5D6BE7887B17}">
      <dgm:prSet/>
      <dgm:spPr/>
      <dgm:t>
        <a:bodyPr/>
        <a:lstStyle/>
        <a:p>
          <a:pPr>
            <a:defRPr b="1"/>
          </a:pPr>
          <a:r>
            <a:rPr lang="en-US" baseline="0"/>
            <a:t>What are your options? </a:t>
          </a:r>
          <a:endParaRPr lang="en-US"/>
        </a:p>
      </dgm:t>
    </dgm:pt>
    <dgm:pt modelId="{47F3E826-ADDD-4D25-859D-311259738B82}" type="parTrans" cxnId="{31A77BC2-CB4A-4E9D-A7E6-0294987DCFDD}">
      <dgm:prSet/>
      <dgm:spPr/>
      <dgm:t>
        <a:bodyPr/>
        <a:lstStyle/>
        <a:p>
          <a:endParaRPr lang="en-US"/>
        </a:p>
      </dgm:t>
    </dgm:pt>
    <dgm:pt modelId="{2EC669D5-C9C7-4FC4-B824-7C8099153C8E}" type="sibTrans" cxnId="{31A77BC2-CB4A-4E9D-A7E6-0294987DCFDD}">
      <dgm:prSet/>
      <dgm:spPr/>
      <dgm:t>
        <a:bodyPr/>
        <a:lstStyle/>
        <a:p>
          <a:endParaRPr lang="en-US"/>
        </a:p>
      </dgm:t>
    </dgm:pt>
    <dgm:pt modelId="{A6A247FA-98D6-426F-B084-189262F47131}">
      <dgm:prSet custT="1"/>
      <dgm:spPr/>
      <dgm:t>
        <a:bodyPr/>
        <a:lstStyle/>
        <a:p>
          <a:r>
            <a:rPr lang="en-US" sz="2000" baseline="0" dirty="0"/>
            <a:t>To cut or not to cut?</a:t>
          </a:r>
          <a:endParaRPr lang="en-US" sz="2000" dirty="0"/>
        </a:p>
      </dgm:t>
    </dgm:pt>
    <dgm:pt modelId="{467902F4-AB72-4535-82CA-149C964C7A9C}" type="parTrans" cxnId="{FA81AD24-759D-4F32-AF73-F76FF3545215}">
      <dgm:prSet/>
      <dgm:spPr/>
      <dgm:t>
        <a:bodyPr/>
        <a:lstStyle/>
        <a:p>
          <a:endParaRPr lang="en-US"/>
        </a:p>
      </dgm:t>
    </dgm:pt>
    <dgm:pt modelId="{70B5AEC2-6861-4E14-B321-BB9967B30710}" type="sibTrans" cxnId="{FA81AD24-759D-4F32-AF73-F76FF3545215}">
      <dgm:prSet/>
      <dgm:spPr/>
      <dgm:t>
        <a:bodyPr/>
        <a:lstStyle/>
        <a:p>
          <a:endParaRPr lang="en-US"/>
        </a:p>
      </dgm:t>
    </dgm:pt>
    <dgm:pt modelId="{E0AEE8F5-E331-485C-86A1-03B6BC7521E8}">
      <dgm:prSet custT="1"/>
      <dgm:spPr/>
      <dgm:t>
        <a:bodyPr/>
        <a:lstStyle/>
        <a:p>
          <a:r>
            <a:rPr lang="en-US" sz="2000" baseline="0" dirty="0"/>
            <a:t>Old vs. young vs. everyone?</a:t>
          </a:r>
          <a:endParaRPr lang="en-US" sz="2000" dirty="0"/>
        </a:p>
      </dgm:t>
    </dgm:pt>
    <dgm:pt modelId="{81A06F00-F475-4FD2-BE8B-E54B075DB06F}" type="parTrans" cxnId="{D4707934-A741-4FA9-BBD3-9E2D9A336A4E}">
      <dgm:prSet/>
      <dgm:spPr/>
      <dgm:t>
        <a:bodyPr/>
        <a:lstStyle/>
        <a:p>
          <a:endParaRPr lang="en-US"/>
        </a:p>
      </dgm:t>
    </dgm:pt>
    <dgm:pt modelId="{E5D3FF5D-74C2-4377-B3C9-88DEE7D10923}" type="sibTrans" cxnId="{D4707934-A741-4FA9-BBD3-9E2D9A336A4E}">
      <dgm:prSet/>
      <dgm:spPr/>
      <dgm:t>
        <a:bodyPr/>
        <a:lstStyle/>
        <a:p>
          <a:endParaRPr lang="en-US"/>
        </a:p>
      </dgm:t>
    </dgm:pt>
    <dgm:pt modelId="{CC873082-28FD-432F-B99B-9040896C8C5D}">
      <dgm:prSet custT="1"/>
      <dgm:spPr/>
      <dgm:t>
        <a:bodyPr/>
        <a:lstStyle/>
        <a:p>
          <a:r>
            <a:rPr lang="en-US" sz="2000" baseline="0" dirty="0"/>
            <a:t>People vs. no people?</a:t>
          </a:r>
          <a:endParaRPr lang="en-US" sz="2000" dirty="0"/>
        </a:p>
      </dgm:t>
    </dgm:pt>
    <dgm:pt modelId="{AD201809-F500-4AE7-9D86-66BBA1D887CD}" type="parTrans" cxnId="{50C6BC96-9CED-464F-8FF8-320F6930BDCB}">
      <dgm:prSet/>
      <dgm:spPr/>
      <dgm:t>
        <a:bodyPr/>
        <a:lstStyle/>
        <a:p>
          <a:endParaRPr lang="en-US"/>
        </a:p>
      </dgm:t>
    </dgm:pt>
    <dgm:pt modelId="{52D11B12-8A0E-448B-821E-D1AD14183220}" type="sibTrans" cxnId="{50C6BC96-9CED-464F-8FF8-320F6930BDCB}">
      <dgm:prSet/>
      <dgm:spPr/>
      <dgm:t>
        <a:bodyPr/>
        <a:lstStyle/>
        <a:p>
          <a:endParaRPr lang="en-US"/>
        </a:p>
      </dgm:t>
    </dgm:pt>
    <dgm:pt modelId="{BCAD1D5C-3CA5-47ED-BACA-0FB029AE6B03}">
      <dgm:prSet custT="1"/>
      <dgm:spPr/>
      <dgm:t>
        <a:bodyPr/>
        <a:lstStyle/>
        <a:p>
          <a:r>
            <a:rPr lang="en-US" sz="2000" baseline="0" dirty="0"/>
            <a:t>Inpatient vs. outpatient?</a:t>
          </a:r>
          <a:endParaRPr lang="en-US" sz="2000" dirty="0"/>
        </a:p>
      </dgm:t>
    </dgm:pt>
    <dgm:pt modelId="{80DF53D5-7D5B-4AC4-9441-AF47717EB826}" type="parTrans" cxnId="{4ED433C2-3CA7-4B11-9936-6ECC06ADA73F}">
      <dgm:prSet/>
      <dgm:spPr/>
      <dgm:t>
        <a:bodyPr/>
        <a:lstStyle/>
        <a:p>
          <a:endParaRPr lang="en-US"/>
        </a:p>
      </dgm:t>
    </dgm:pt>
    <dgm:pt modelId="{7E7F01B0-EC38-4E14-825D-73EF81444C51}" type="sibTrans" cxnId="{4ED433C2-3CA7-4B11-9936-6ECC06ADA73F}">
      <dgm:prSet/>
      <dgm:spPr/>
      <dgm:t>
        <a:bodyPr/>
        <a:lstStyle/>
        <a:p>
          <a:endParaRPr lang="en-US"/>
        </a:p>
      </dgm:t>
    </dgm:pt>
    <dgm:pt modelId="{417DE37F-5393-400B-9864-19FD6ADBFA36}" type="pres">
      <dgm:prSet presAssocID="{F8437188-7EB0-42B5-ADA7-5BDF601C55D4}" presName="root" presStyleCnt="0">
        <dgm:presLayoutVars>
          <dgm:dir/>
          <dgm:resizeHandles val="exact"/>
        </dgm:presLayoutVars>
      </dgm:prSet>
      <dgm:spPr/>
    </dgm:pt>
    <dgm:pt modelId="{6D1E7701-EDF6-4CC6-A601-9FAE8EDE5FF9}" type="pres">
      <dgm:prSet presAssocID="{959F1494-4A84-4C1D-8EBC-7D590FFE2982}" presName="compNode" presStyleCnt="0"/>
      <dgm:spPr/>
    </dgm:pt>
    <dgm:pt modelId="{E4EAAA89-7C6D-4C28-BCC8-2CBD869F3A8D}" type="pres">
      <dgm:prSet presAssocID="{959F1494-4A84-4C1D-8EBC-7D590FFE298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6B8E46BA-31AB-44F3-9751-A28DCB647C90}" type="pres">
      <dgm:prSet presAssocID="{959F1494-4A84-4C1D-8EBC-7D590FFE2982}" presName="iconSpace" presStyleCnt="0"/>
      <dgm:spPr/>
    </dgm:pt>
    <dgm:pt modelId="{60F2C22B-A480-48D9-B7B5-0A1126661D76}" type="pres">
      <dgm:prSet presAssocID="{959F1494-4A84-4C1D-8EBC-7D590FFE2982}" presName="parTx" presStyleLbl="revTx" presStyleIdx="0" presStyleCnt="4">
        <dgm:presLayoutVars>
          <dgm:chMax val="0"/>
          <dgm:chPref val="0"/>
        </dgm:presLayoutVars>
      </dgm:prSet>
      <dgm:spPr/>
    </dgm:pt>
    <dgm:pt modelId="{522148AD-52D9-4DD8-A5F0-9454678A373A}" type="pres">
      <dgm:prSet presAssocID="{959F1494-4A84-4C1D-8EBC-7D590FFE2982}" presName="txSpace" presStyleCnt="0"/>
      <dgm:spPr/>
    </dgm:pt>
    <dgm:pt modelId="{11B50D02-4509-4BB4-88DD-73A43A75AEC4}" type="pres">
      <dgm:prSet presAssocID="{959F1494-4A84-4C1D-8EBC-7D590FFE2982}" presName="desTx" presStyleLbl="revTx" presStyleIdx="1" presStyleCnt="4">
        <dgm:presLayoutVars/>
      </dgm:prSet>
      <dgm:spPr/>
    </dgm:pt>
    <dgm:pt modelId="{5DE7F855-0133-4EFB-B735-17434A5DE90B}" type="pres">
      <dgm:prSet presAssocID="{D9B1E87B-1C61-4719-8C14-85C55A09D909}" presName="sibTrans" presStyleCnt="0"/>
      <dgm:spPr/>
    </dgm:pt>
    <dgm:pt modelId="{DBA1A780-27C9-46C7-8119-225D9D1DCEFB}" type="pres">
      <dgm:prSet presAssocID="{F2C736C4-2292-46BF-A4C7-5D6BE7887B17}" presName="compNode" presStyleCnt="0"/>
      <dgm:spPr/>
    </dgm:pt>
    <dgm:pt modelId="{6CFF0893-F4A6-4D5D-B8CE-9DF1009E7F01}" type="pres">
      <dgm:prSet presAssocID="{F2C736C4-2292-46BF-A4C7-5D6BE7887B1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921ECBBD-1F73-4D1F-94EE-43D3C9B01171}" type="pres">
      <dgm:prSet presAssocID="{F2C736C4-2292-46BF-A4C7-5D6BE7887B17}" presName="iconSpace" presStyleCnt="0"/>
      <dgm:spPr/>
    </dgm:pt>
    <dgm:pt modelId="{94B14F41-DF21-4D21-A758-41204D8EDFB0}" type="pres">
      <dgm:prSet presAssocID="{F2C736C4-2292-46BF-A4C7-5D6BE7887B17}" presName="parTx" presStyleLbl="revTx" presStyleIdx="2" presStyleCnt="4">
        <dgm:presLayoutVars>
          <dgm:chMax val="0"/>
          <dgm:chPref val="0"/>
        </dgm:presLayoutVars>
      </dgm:prSet>
      <dgm:spPr/>
    </dgm:pt>
    <dgm:pt modelId="{B0578F92-BCF1-4C26-B248-B4D69A09009B}" type="pres">
      <dgm:prSet presAssocID="{F2C736C4-2292-46BF-A4C7-5D6BE7887B17}" presName="txSpace" presStyleCnt="0"/>
      <dgm:spPr/>
    </dgm:pt>
    <dgm:pt modelId="{5C9F1E55-EC42-434F-A0E3-0847272E9097}" type="pres">
      <dgm:prSet presAssocID="{F2C736C4-2292-46BF-A4C7-5D6BE7887B17}" presName="desTx" presStyleLbl="revTx" presStyleIdx="3" presStyleCnt="4">
        <dgm:presLayoutVars/>
      </dgm:prSet>
      <dgm:spPr/>
    </dgm:pt>
  </dgm:ptLst>
  <dgm:cxnLst>
    <dgm:cxn modelId="{D111850F-5977-47BF-949C-EA5D6D35AC48}" type="presOf" srcId="{F2C736C4-2292-46BF-A4C7-5D6BE7887B17}" destId="{94B14F41-DF21-4D21-A758-41204D8EDFB0}" srcOrd="0" destOrd="0" presId="urn:microsoft.com/office/officeart/2018/5/layout/CenteredIconLabelDescriptionList"/>
    <dgm:cxn modelId="{196A6811-820E-4133-BAD0-D0E1B1188277}" type="presOf" srcId="{E0AEE8F5-E331-485C-86A1-03B6BC7521E8}" destId="{5C9F1E55-EC42-434F-A0E3-0847272E9097}" srcOrd="0" destOrd="1" presId="urn:microsoft.com/office/officeart/2018/5/layout/CenteredIconLabelDescriptionList"/>
    <dgm:cxn modelId="{FA81AD24-759D-4F32-AF73-F76FF3545215}" srcId="{F2C736C4-2292-46BF-A4C7-5D6BE7887B17}" destId="{A6A247FA-98D6-426F-B084-189262F47131}" srcOrd="0" destOrd="0" parTransId="{467902F4-AB72-4535-82CA-149C964C7A9C}" sibTransId="{70B5AEC2-6861-4E14-B321-BB9967B30710}"/>
    <dgm:cxn modelId="{443F2725-AF6D-4A85-86C3-1B71C6992217}" type="presOf" srcId="{CC873082-28FD-432F-B99B-9040896C8C5D}" destId="{5C9F1E55-EC42-434F-A0E3-0847272E9097}" srcOrd="0" destOrd="2" presId="urn:microsoft.com/office/officeart/2018/5/layout/CenteredIconLabelDescriptionList"/>
    <dgm:cxn modelId="{D4707934-A741-4FA9-BBD3-9E2D9A336A4E}" srcId="{F2C736C4-2292-46BF-A4C7-5D6BE7887B17}" destId="{E0AEE8F5-E331-485C-86A1-03B6BC7521E8}" srcOrd="1" destOrd="0" parTransId="{81A06F00-F475-4FD2-BE8B-E54B075DB06F}" sibTransId="{E5D3FF5D-74C2-4377-B3C9-88DEE7D10923}"/>
    <dgm:cxn modelId="{A2457340-FA7C-4554-B65D-D8CF5B4EEAD5}" type="presOf" srcId="{F8437188-7EB0-42B5-ADA7-5BDF601C55D4}" destId="{417DE37F-5393-400B-9864-19FD6ADBFA36}" srcOrd="0" destOrd="0" presId="urn:microsoft.com/office/officeart/2018/5/layout/CenteredIconLabelDescriptionList"/>
    <dgm:cxn modelId="{8EF9E778-859E-4BF9-8780-1993CFC7E46F}" type="presOf" srcId="{959F1494-4A84-4C1D-8EBC-7D590FFE2982}" destId="{60F2C22B-A480-48D9-B7B5-0A1126661D76}" srcOrd="0" destOrd="0" presId="urn:microsoft.com/office/officeart/2018/5/layout/CenteredIconLabelDescriptionList"/>
    <dgm:cxn modelId="{50C6BC96-9CED-464F-8FF8-320F6930BDCB}" srcId="{F2C736C4-2292-46BF-A4C7-5D6BE7887B17}" destId="{CC873082-28FD-432F-B99B-9040896C8C5D}" srcOrd="2" destOrd="0" parTransId="{AD201809-F500-4AE7-9D86-66BBA1D887CD}" sibTransId="{52D11B12-8A0E-448B-821E-D1AD14183220}"/>
    <dgm:cxn modelId="{6D2AA6C1-519C-489A-BE11-EC781F78DF18}" srcId="{F8437188-7EB0-42B5-ADA7-5BDF601C55D4}" destId="{959F1494-4A84-4C1D-8EBC-7D590FFE2982}" srcOrd="0" destOrd="0" parTransId="{49796515-CE07-4957-A6AD-FBAC4FD087C5}" sibTransId="{D9B1E87B-1C61-4719-8C14-85C55A09D909}"/>
    <dgm:cxn modelId="{4ED433C2-3CA7-4B11-9936-6ECC06ADA73F}" srcId="{F2C736C4-2292-46BF-A4C7-5D6BE7887B17}" destId="{BCAD1D5C-3CA5-47ED-BACA-0FB029AE6B03}" srcOrd="3" destOrd="0" parTransId="{80DF53D5-7D5B-4AC4-9441-AF47717EB826}" sibTransId="{7E7F01B0-EC38-4E14-825D-73EF81444C51}"/>
    <dgm:cxn modelId="{31A77BC2-CB4A-4E9D-A7E6-0294987DCFDD}" srcId="{F8437188-7EB0-42B5-ADA7-5BDF601C55D4}" destId="{F2C736C4-2292-46BF-A4C7-5D6BE7887B17}" srcOrd="1" destOrd="0" parTransId="{47F3E826-ADDD-4D25-859D-311259738B82}" sibTransId="{2EC669D5-C9C7-4FC4-B824-7C8099153C8E}"/>
    <dgm:cxn modelId="{EC42E3D7-8FA0-47B3-BA35-1F4559810D93}" type="presOf" srcId="{BCAD1D5C-3CA5-47ED-BACA-0FB029AE6B03}" destId="{5C9F1E55-EC42-434F-A0E3-0847272E9097}" srcOrd="0" destOrd="3" presId="urn:microsoft.com/office/officeart/2018/5/layout/CenteredIconLabelDescriptionList"/>
    <dgm:cxn modelId="{24CEE3F5-AA92-4057-9E22-F670FD807FAA}" type="presOf" srcId="{A6A247FA-98D6-426F-B084-189262F47131}" destId="{5C9F1E55-EC42-434F-A0E3-0847272E9097}" srcOrd="0" destOrd="0" presId="urn:microsoft.com/office/officeart/2018/5/layout/CenteredIconLabelDescriptionList"/>
    <dgm:cxn modelId="{6A49392A-AE03-48F7-9FED-A16CAC5A9226}" type="presParOf" srcId="{417DE37F-5393-400B-9864-19FD6ADBFA36}" destId="{6D1E7701-EDF6-4CC6-A601-9FAE8EDE5FF9}" srcOrd="0" destOrd="0" presId="urn:microsoft.com/office/officeart/2018/5/layout/CenteredIconLabelDescriptionList"/>
    <dgm:cxn modelId="{68A8B3B7-CF0F-44C0-A2E8-E2009D8E1824}" type="presParOf" srcId="{6D1E7701-EDF6-4CC6-A601-9FAE8EDE5FF9}" destId="{E4EAAA89-7C6D-4C28-BCC8-2CBD869F3A8D}" srcOrd="0" destOrd="0" presId="urn:microsoft.com/office/officeart/2018/5/layout/CenteredIconLabelDescriptionList"/>
    <dgm:cxn modelId="{8AB8E4BF-6B73-4CEB-9B91-B410BDD5C0F6}" type="presParOf" srcId="{6D1E7701-EDF6-4CC6-A601-9FAE8EDE5FF9}" destId="{6B8E46BA-31AB-44F3-9751-A28DCB647C90}" srcOrd="1" destOrd="0" presId="urn:microsoft.com/office/officeart/2018/5/layout/CenteredIconLabelDescriptionList"/>
    <dgm:cxn modelId="{EDB6F4B0-4EFB-4170-98DB-61E8D06F24E3}" type="presParOf" srcId="{6D1E7701-EDF6-4CC6-A601-9FAE8EDE5FF9}" destId="{60F2C22B-A480-48D9-B7B5-0A1126661D76}" srcOrd="2" destOrd="0" presId="urn:microsoft.com/office/officeart/2018/5/layout/CenteredIconLabelDescriptionList"/>
    <dgm:cxn modelId="{A8A9F7A3-7397-4E7A-91AB-25079F774AA1}" type="presParOf" srcId="{6D1E7701-EDF6-4CC6-A601-9FAE8EDE5FF9}" destId="{522148AD-52D9-4DD8-A5F0-9454678A373A}" srcOrd="3" destOrd="0" presId="urn:microsoft.com/office/officeart/2018/5/layout/CenteredIconLabelDescriptionList"/>
    <dgm:cxn modelId="{D82DDB24-57FF-4B30-8C8E-C6F395658B0B}" type="presParOf" srcId="{6D1E7701-EDF6-4CC6-A601-9FAE8EDE5FF9}" destId="{11B50D02-4509-4BB4-88DD-73A43A75AEC4}" srcOrd="4" destOrd="0" presId="urn:microsoft.com/office/officeart/2018/5/layout/CenteredIconLabelDescriptionList"/>
    <dgm:cxn modelId="{9DDA91A0-DF99-4856-AAA9-3623E9F6960F}" type="presParOf" srcId="{417DE37F-5393-400B-9864-19FD6ADBFA36}" destId="{5DE7F855-0133-4EFB-B735-17434A5DE90B}" srcOrd="1" destOrd="0" presId="urn:microsoft.com/office/officeart/2018/5/layout/CenteredIconLabelDescriptionList"/>
    <dgm:cxn modelId="{13928DF1-3813-43FB-8E92-20D87BBAF61B}" type="presParOf" srcId="{417DE37F-5393-400B-9864-19FD6ADBFA36}" destId="{DBA1A780-27C9-46C7-8119-225D9D1DCEFB}" srcOrd="2" destOrd="0" presId="urn:microsoft.com/office/officeart/2018/5/layout/CenteredIconLabelDescriptionList"/>
    <dgm:cxn modelId="{BCD142D7-89A8-4519-A901-A0938E12600B}" type="presParOf" srcId="{DBA1A780-27C9-46C7-8119-225D9D1DCEFB}" destId="{6CFF0893-F4A6-4D5D-B8CE-9DF1009E7F01}" srcOrd="0" destOrd="0" presId="urn:microsoft.com/office/officeart/2018/5/layout/CenteredIconLabelDescriptionList"/>
    <dgm:cxn modelId="{49017D2C-37FB-4BBB-AAF7-1E429E156F0A}" type="presParOf" srcId="{DBA1A780-27C9-46C7-8119-225D9D1DCEFB}" destId="{921ECBBD-1F73-4D1F-94EE-43D3C9B01171}" srcOrd="1" destOrd="0" presId="urn:microsoft.com/office/officeart/2018/5/layout/CenteredIconLabelDescriptionList"/>
    <dgm:cxn modelId="{609C4326-F4EA-453F-B75E-4F0C0D1CBB02}" type="presParOf" srcId="{DBA1A780-27C9-46C7-8119-225D9D1DCEFB}" destId="{94B14F41-DF21-4D21-A758-41204D8EDFB0}" srcOrd="2" destOrd="0" presId="urn:microsoft.com/office/officeart/2018/5/layout/CenteredIconLabelDescriptionList"/>
    <dgm:cxn modelId="{4EA5C7E6-5CA1-4FB8-BF8C-B585DB1724A7}" type="presParOf" srcId="{DBA1A780-27C9-46C7-8119-225D9D1DCEFB}" destId="{B0578F92-BCF1-4C26-B248-B4D69A09009B}" srcOrd="3" destOrd="0" presId="urn:microsoft.com/office/officeart/2018/5/layout/CenteredIconLabelDescriptionList"/>
    <dgm:cxn modelId="{AF476A34-BFFB-47C2-B5E3-F2A74357896F}" type="presParOf" srcId="{DBA1A780-27C9-46C7-8119-225D9D1DCEFB}" destId="{5C9F1E55-EC42-434F-A0E3-0847272E9097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BC3927-7F9C-4E72-8E55-5312AD3B579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38F251D-477C-4069-B867-85A00CCCD769}">
      <dgm:prSet/>
      <dgm:spPr/>
      <dgm:t>
        <a:bodyPr/>
        <a:lstStyle/>
        <a:p>
          <a:r>
            <a:rPr lang="en-US" b="1" baseline="0" dirty="0"/>
            <a:t>First Contact &amp; Continuity of Care</a:t>
          </a:r>
          <a:endParaRPr lang="en-US" b="1" dirty="0"/>
        </a:p>
      </dgm:t>
    </dgm:pt>
    <dgm:pt modelId="{68D2BA27-06C9-4443-8FB6-A7F8F648B051}" type="parTrans" cxnId="{B9CD1381-3EB4-4329-8E81-DCD1AC879E2D}">
      <dgm:prSet/>
      <dgm:spPr/>
      <dgm:t>
        <a:bodyPr/>
        <a:lstStyle/>
        <a:p>
          <a:endParaRPr lang="en-US"/>
        </a:p>
      </dgm:t>
    </dgm:pt>
    <dgm:pt modelId="{F61F777C-3749-44B8-BE78-C12762C14697}" type="sibTrans" cxnId="{B9CD1381-3EB4-4329-8E81-DCD1AC879E2D}">
      <dgm:prSet/>
      <dgm:spPr/>
      <dgm:t>
        <a:bodyPr/>
        <a:lstStyle/>
        <a:p>
          <a:endParaRPr lang="en-US"/>
        </a:p>
      </dgm:t>
    </dgm:pt>
    <dgm:pt modelId="{AD382224-C9FF-4B53-9A56-B1062F3BDC12}">
      <dgm:prSet/>
      <dgm:spPr/>
      <dgm:t>
        <a:bodyPr/>
        <a:lstStyle/>
        <a:p>
          <a:r>
            <a:rPr lang="en-US" b="1" baseline="0" dirty="0"/>
            <a:t>Core disciplines</a:t>
          </a:r>
          <a:endParaRPr lang="en-US" b="1" dirty="0"/>
        </a:p>
      </dgm:t>
    </dgm:pt>
    <dgm:pt modelId="{8A92D76A-33CF-4894-A543-E92719ADCF7A}" type="parTrans" cxnId="{4EAAB4A5-8B93-4837-96A5-12386631F582}">
      <dgm:prSet/>
      <dgm:spPr/>
      <dgm:t>
        <a:bodyPr/>
        <a:lstStyle/>
        <a:p>
          <a:endParaRPr lang="en-US"/>
        </a:p>
      </dgm:t>
    </dgm:pt>
    <dgm:pt modelId="{63E7A159-EEAB-4D19-BAD5-207DD43841FD}" type="sibTrans" cxnId="{4EAAB4A5-8B93-4837-96A5-12386631F582}">
      <dgm:prSet/>
      <dgm:spPr/>
      <dgm:t>
        <a:bodyPr/>
        <a:lstStyle/>
        <a:p>
          <a:endParaRPr lang="en-US"/>
        </a:p>
      </dgm:t>
    </dgm:pt>
    <dgm:pt modelId="{F9F06E52-A0E8-439B-83D3-0C3E963EB1FE}">
      <dgm:prSet/>
      <dgm:spPr/>
      <dgm:t>
        <a:bodyPr/>
        <a:lstStyle/>
        <a:p>
          <a:r>
            <a:rPr lang="en-US" baseline="0"/>
            <a:t>Internal Medicine </a:t>
          </a:r>
          <a:endParaRPr lang="en-US"/>
        </a:p>
      </dgm:t>
    </dgm:pt>
    <dgm:pt modelId="{F53D13CB-9056-4F34-877F-A71C4B70DA1A}" type="parTrans" cxnId="{F60B2654-317A-4DC1-A610-17BDCE968E36}">
      <dgm:prSet/>
      <dgm:spPr/>
      <dgm:t>
        <a:bodyPr/>
        <a:lstStyle/>
        <a:p>
          <a:endParaRPr lang="en-US"/>
        </a:p>
      </dgm:t>
    </dgm:pt>
    <dgm:pt modelId="{B2F73B16-5426-4EDF-B05D-CE400C245678}" type="sibTrans" cxnId="{F60B2654-317A-4DC1-A610-17BDCE968E36}">
      <dgm:prSet/>
      <dgm:spPr/>
      <dgm:t>
        <a:bodyPr/>
        <a:lstStyle/>
        <a:p>
          <a:endParaRPr lang="en-US"/>
        </a:p>
      </dgm:t>
    </dgm:pt>
    <dgm:pt modelId="{F947FCAD-5C4C-4AB8-B8CF-387623365F78}">
      <dgm:prSet/>
      <dgm:spPr/>
      <dgm:t>
        <a:bodyPr/>
        <a:lstStyle/>
        <a:p>
          <a:r>
            <a:rPr lang="en-US" baseline="0"/>
            <a:t>Family Medicine</a:t>
          </a:r>
          <a:endParaRPr lang="en-US"/>
        </a:p>
      </dgm:t>
    </dgm:pt>
    <dgm:pt modelId="{AEE2B12C-3E15-4991-8D14-844894F2C1A6}" type="parTrans" cxnId="{6E16E7ED-F61B-4F7A-AAC2-976305A83DD8}">
      <dgm:prSet/>
      <dgm:spPr/>
      <dgm:t>
        <a:bodyPr/>
        <a:lstStyle/>
        <a:p>
          <a:endParaRPr lang="en-US"/>
        </a:p>
      </dgm:t>
    </dgm:pt>
    <dgm:pt modelId="{B2A9BE04-3E6B-4CAC-B854-B4C7E96E2D5F}" type="sibTrans" cxnId="{6E16E7ED-F61B-4F7A-AAC2-976305A83DD8}">
      <dgm:prSet/>
      <dgm:spPr/>
      <dgm:t>
        <a:bodyPr/>
        <a:lstStyle/>
        <a:p>
          <a:endParaRPr lang="en-US"/>
        </a:p>
      </dgm:t>
    </dgm:pt>
    <dgm:pt modelId="{A324EE36-08DF-410B-9908-BA1D09E2B7B0}">
      <dgm:prSet/>
      <dgm:spPr/>
      <dgm:t>
        <a:bodyPr/>
        <a:lstStyle/>
        <a:p>
          <a:r>
            <a:rPr lang="en-US" baseline="0" dirty="0"/>
            <a:t>Pediatrics</a:t>
          </a:r>
          <a:endParaRPr lang="en-US" dirty="0"/>
        </a:p>
      </dgm:t>
    </dgm:pt>
    <dgm:pt modelId="{A4DD2AC6-0879-4527-B755-77C477CF2001}" type="parTrans" cxnId="{990CEDEC-CFD8-41EE-9192-F269DA4F7F87}">
      <dgm:prSet/>
      <dgm:spPr/>
      <dgm:t>
        <a:bodyPr/>
        <a:lstStyle/>
        <a:p>
          <a:endParaRPr lang="en-US"/>
        </a:p>
      </dgm:t>
    </dgm:pt>
    <dgm:pt modelId="{82FFEA18-1D03-4046-AB14-188B23DFA16E}" type="sibTrans" cxnId="{990CEDEC-CFD8-41EE-9192-F269DA4F7F87}">
      <dgm:prSet/>
      <dgm:spPr/>
      <dgm:t>
        <a:bodyPr/>
        <a:lstStyle/>
        <a:p>
          <a:endParaRPr lang="en-US"/>
        </a:p>
      </dgm:t>
    </dgm:pt>
    <dgm:pt modelId="{C40B30ED-89C6-4A01-AFD1-BA2D22BBE73E}">
      <dgm:prSet/>
      <dgm:spPr/>
      <dgm:t>
        <a:bodyPr/>
        <a:lstStyle/>
        <a:p>
          <a:r>
            <a:rPr lang="en-US" baseline="0"/>
            <a:t>Gynecology</a:t>
          </a:r>
          <a:endParaRPr lang="en-US"/>
        </a:p>
      </dgm:t>
    </dgm:pt>
    <dgm:pt modelId="{0514523A-151A-4B5E-8BF7-446219181B44}" type="parTrans" cxnId="{65E2B51C-F0B1-4A20-B091-F7488D83D7F2}">
      <dgm:prSet/>
      <dgm:spPr/>
      <dgm:t>
        <a:bodyPr/>
        <a:lstStyle/>
        <a:p>
          <a:endParaRPr lang="en-US"/>
        </a:p>
      </dgm:t>
    </dgm:pt>
    <dgm:pt modelId="{016CCA86-725E-4B6B-B378-87D41CB812B7}" type="sibTrans" cxnId="{65E2B51C-F0B1-4A20-B091-F7488D83D7F2}">
      <dgm:prSet/>
      <dgm:spPr/>
      <dgm:t>
        <a:bodyPr/>
        <a:lstStyle/>
        <a:p>
          <a:endParaRPr lang="en-US"/>
        </a:p>
      </dgm:t>
    </dgm:pt>
    <dgm:pt modelId="{952B22FA-BFA4-48C7-99CF-27472A15BD5E}">
      <dgm:prSet/>
      <dgm:spPr/>
      <dgm:t>
        <a:bodyPr/>
        <a:lstStyle/>
        <a:p>
          <a:r>
            <a:rPr lang="en-US" b="1" baseline="0" dirty="0"/>
            <a:t>Typically 3 – 4 years of training</a:t>
          </a:r>
          <a:endParaRPr lang="en-US" b="1" dirty="0"/>
        </a:p>
      </dgm:t>
    </dgm:pt>
    <dgm:pt modelId="{66692409-062B-4288-BD10-3F3FE87FCC67}" type="parTrans" cxnId="{E8D09D65-951B-4BEF-AF1C-F498D222B750}">
      <dgm:prSet/>
      <dgm:spPr/>
      <dgm:t>
        <a:bodyPr/>
        <a:lstStyle/>
        <a:p>
          <a:endParaRPr lang="en-US"/>
        </a:p>
      </dgm:t>
    </dgm:pt>
    <dgm:pt modelId="{8B0F892F-91F5-4C97-8AA0-E642C15A49FB}" type="sibTrans" cxnId="{E8D09D65-951B-4BEF-AF1C-F498D222B750}">
      <dgm:prSet/>
      <dgm:spPr/>
      <dgm:t>
        <a:bodyPr/>
        <a:lstStyle/>
        <a:p>
          <a:endParaRPr lang="en-US"/>
        </a:p>
      </dgm:t>
    </dgm:pt>
    <dgm:pt modelId="{FB349762-F628-4863-A960-C297821FC216}">
      <dgm:prSet/>
      <dgm:spPr/>
      <dgm:t>
        <a:bodyPr/>
        <a:lstStyle/>
        <a:p>
          <a:r>
            <a:rPr lang="en-US" b="1" baseline="0" dirty="0"/>
            <a:t>Eligible for loan forgiveness programs</a:t>
          </a:r>
          <a:endParaRPr lang="en-US" dirty="0"/>
        </a:p>
      </dgm:t>
    </dgm:pt>
    <dgm:pt modelId="{258F133E-2BC0-4065-B277-2D744191A1EB}" type="parTrans" cxnId="{4703AB12-7876-44F9-829A-B0700AE4FB5D}">
      <dgm:prSet/>
      <dgm:spPr/>
      <dgm:t>
        <a:bodyPr/>
        <a:lstStyle/>
        <a:p>
          <a:endParaRPr lang="en-US"/>
        </a:p>
      </dgm:t>
    </dgm:pt>
    <dgm:pt modelId="{383F5CE2-3B1F-445C-899E-9876D30D85A9}" type="sibTrans" cxnId="{4703AB12-7876-44F9-829A-B0700AE4FB5D}">
      <dgm:prSet/>
      <dgm:spPr/>
      <dgm:t>
        <a:bodyPr/>
        <a:lstStyle/>
        <a:p>
          <a:endParaRPr lang="en-US"/>
        </a:p>
      </dgm:t>
    </dgm:pt>
    <dgm:pt modelId="{746C82B2-2705-4D66-8740-3CE0E5F79FAA}">
      <dgm:prSet/>
      <dgm:spPr/>
      <dgm:t>
        <a:bodyPr/>
        <a:lstStyle/>
        <a:p>
          <a:r>
            <a:rPr lang="en-US" b="1" baseline="0" dirty="0"/>
            <a:t>Base pay $160K - $250K</a:t>
          </a:r>
          <a:endParaRPr lang="en-US" b="1" dirty="0"/>
        </a:p>
      </dgm:t>
    </dgm:pt>
    <dgm:pt modelId="{C120C3D8-490A-4D08-A6B4-E6F1D8161F05}" type="parTrans" cxnId="{9D0C2DCC-7935-423A-B204-74221F47C310}">
      <dgm:prSet/>
      <dgm:spPr/>
      <dgm:t>
        <a:bodyPr/>
        <a:lstStyle/>
        <a:p>
          <a:endParaRPr lang="en-US"/>
        </a:p>
      </dgm:t>
    </dgm:pt>
    <dgm:pt modelId="{4E1D8E58-4F08-483B-A72C-E3FF36AB0557}" type="sibTrans" cxnId="{9D0C2DCC-7935-423A-B204-74221F47C310}">
      <dgm:prSet/>
      <dgm:spPr/>
      <dgm:t>
        <a:bodyPr/>
        <a:lstStyle/>
        <a:p>
          <a:endParaRPr lang="en-US"/>
        </a:p>
      </dgm:t>
    </dgm:pt>
    <dgm:pt modelId="{74F16F15-EC87-4432-9E2F-DC8E934B3C21}" type="pres">
      <dgm:prSet presAssocID="{E9BC3927-7F9C-4E72-8E55-5312AD3B5794}" presName="root" presStyleCnt="0">
        <dgm:presLayoutVars>
          <dgm:dir/>
          <dgm:resizeHandles val="exact"/>
        </dgm:presLayoutVars>
      </dgm:prSet>
      <dgm:spPr/>
    </dgm:pt>
    <dgm:pt modelId="{C22FDDFC-38F0-47FB-A675-8BACA84810D9}" type="pres">
      <dgm:prSet presAssocID="{C38F251D-477C-4069-B867-85A00CCCD769}" presName="compNode" presStyleCnt="0"/>
      <dgm:spPr/>
    </dgm:pt>
    <dgm:pt modelId="{D9614BD7-C26F-4EED-8795-529246074856}" type="pres">
      <dgm:prSet presAssocID="{C38F251D-477C-4069-B867-85A00CCCD769}" presName="bgRect" presStyleLbl="bgShp" presStyleIdx="0" presStyleCnt="5"/>
      <dgm:spPr/>
    </dgm:pt>
    <dgm:pt modelId="{CA8438BC-9E2A-4C2D-A2E7-F4AF364ACF63}" type="pres">
      <dgm:prSet presAssocID="{C38F251D-477C-4069-B867-85A00CCCD769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B7E459F-6DED-473B-A88F-7BD3662D24DE}" type="pres">
      <dgm:prSet presAssocID="{C38F251D-477C-4069-B867-85A00CCCD769}" presName="spaceRect" presStyleCnt="0"/>
      <dgm:spPr/>
    </dgm:pt>
    <dgm:pt modelId="{6F4BAEA5-EDA3-4D98-8698-ABEFDE52523C}" type="pres">
      <dgm:prSet presAssocID="{C38F251D-477C-4069-B867-85A00CCCD769}" presName="parTx" presStyleLbl="revTx" presStyleIdx="0" presStyleCnt="6">
        <dgm:presLayoutVars>
          <dgm:chMax val="0"/>
          <dgm:chPref val="0"/>
        </dgm:presLayoutVars>
      </dgm:prSet>
      <dgm:spPr/>
    </dgm:pt>
    <dgm:pt modelId="{192316B9-2C45-4284-87D3-E5AE7EBE7D54}" type="pres">
      <dgm:prSet presAssocID="{F61F777C-3749-44B8-BE78-C12762C14697}" presName="sibTrans" presStyleCnt="0"/>
      <dgm:spPr/>
    </dgm:pt>
    <dgm:pt modelId="{9A038C66-3297-4206-9A17-B55065F9030D}" type="pres">
      <dgm:prSet presAssocID="{AD382224-C9FF-4B53-9A56-B1062F3BDC12}" presName="compNode" presStyleCnt="0"/>
      <dgm:spPr/>
    </dgm:pt>
    <dgm:pt modelId="{13CFBE84-3674-4D44-8015-3815B86FFE9C}" type="pres">
      <dgm:prSet presAssocID="{AD382224-C9FF-4B53-9A56-B1062F3BDC12}" presName="bgRect" presStyleLbl="bgShp" presStyleIdx="1" presStyleCnt="5"/>
      <dgm:spPr/>
    </dgm:pt>
    <dgm:pt modelId="{4912ED42-EFA1-4FA0-8A7A-40C7E58E2DFB}" type="pres">
      <dgm:prSet presAssocID="{AD382224-C9FF-4B53-9A56-B1062F3BDC12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AAE18D2F-16CB-47A4-BE39-752A4A45D2AD}" type="pres">
      <dgm:prSet presAssocID="{AD382224-C9FF-4B53-9A56-B1062F3BDC12}" presName="spaceRect" presStyleCnt="0"/>
      <dgm:spPr/>
    </dgm:pt>
    <dgm:pt modelId="{0FAE780C-3963-4616-AD2D-AB14811A6DD0}" type="pres">
      <dgm:prSet presAssocID="{AD382224-C9FF-4B53-9A56-B1062F3BDC12}" presName="parTx" presStyleLbl="revTx" presStyleIdx="1" presStyleCnt="6">
        <dgm:presLayoutVars>
          <dgm:chMax val="0"/>
          <dgm:chPref val="0"/>
        </dgm:presLayoutVars>
      </dgm:prSet>
      <dgm:spPr/>
    </dgm:pt>
    <dgm:pt modelId="{055D7AEA-CBF7-46AB-99AA-61966CCE6818}" type="pres">
      <dgm:prSet presAssocID="{AD382224-C9FF-4B53-9A56-B1062F3BDC12}" presName="desTx" presStyleLbl="revTx" presStyleIdx="2" presStyleCnt="6">
        <dgm:presLayoutVars/>
      </dgm:prSet>
      <dgm:spPr/>
    </dgm:pt>
    <dgm:pt modelId="{E924150C-2DEB-4A10-8B55-52B80241A662}" type="pres">
      <dgm:prSet presAssocID="{63E7A159-EEAB-4D19-BAD5-207DD43841FD}" presName="sibTrans" presStyleCnt="0"/>
      <dgm:spPr/>
    </dgm:pt>
    <dgm:pt modelId="{F01B0917-00B6-41D5-8DB9-CC97EEB130A9}" type="pres">
      <dgm:prSet presAssocID="{952B22FA-BFA4-48C7-99CF-27472A15BD5E}" presName="compNode" presStyleCnt="0"/>
      <dgm:spPr/>
    </dgm:pt>
    <dgm:pt modelId="{E7A8C96C-F34B-4029-97AD-2107E6C1B594}" type="pres">
      <dgm:prSet presAssocID="{952B22FA-BFA4-48C7-99CF-27472A15BD5E}" presName="bgRect" presStyleLbl="bgShp" presStyleIdx="2" presStyleCnt="5"/>
      <dgm:spPr/>
    </dgm:pt>
    <dgm:pt modelId="{5DD0ED8D-B920-40C9-BDBD-A978415B34A3}" type="pres">
      <dgm:prSet presAssocID="{952B22FA-BFA4-48C7-99CF-27472A15BD5E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5A97D43F-9635-4F49-9423-195323029FF6}" type="pres">
      <dgm:prSet presAssocID="{952B22FA-BFA4-48C7-99CF-27472A15BD5E}" presName="spaceRect" presStyleCnt="0"/>
      <dgm:spPr/>
    </dgm:pt>
    <dgm:pt modelId="{86278EC6-7962-4018-9BB4-84B34D5F62C0}" type="pres">
      <dgm:prSet presAssocID="{952B22FA-BFA4-48C7-99CF-27472A15BD5E}" presName="parTx" presStyleLbl="revTx" presStyleIdx="3" presStyleCnt="6">
        <dgm:presLayoutVars>
          <dgm:chMax val="0"/>
          <dgm:chPref val="0"/>
        </dgm:presLayoutVars>
      </dgm:prSet>
      <dgm:spPr/>
    </dgm:pt>
    <dgm:pt modelId="{14D2DD4C-58A6-473A-BA43-A9DDCAECDB64}" type="pres">
      <dgm:prSet presAssocID="{8B0F892F-91F5-4C97-8AA0-E642C15A49FB}" presName="sibTrans" presStyleCnt="0"/>
      <dgm:spPr/>
    </dgm:pt>
    <dgm:pt modelId="{7514622F-7364-4310-982A-0E38BD49826A}" type="pres">
      <dgm:prSet presAssocID="{FB349762-F628-4863-A960-C297821FC216}" presName="compNode" presStyleCnt="0"/>
      <dgm:spPr/>
    </dgm:pt>
    <dgm:pt modelId="{C5782271-5F8D-4AB2-BE96-A6D701C6313E}" type="pres">
      <dgm:prSet presAssocID="{FB349762-F628-4863-A960-C297821FC216}" presName="bgRect" presStyleLbl="bgShp" presStyleIdx="3" presStyleCnt="5"/>
      <dgm:spPr/>
    </dgm:pt>
    <dgm:pt modelId="{D4CDA167-7E00-46CA-BCA6-D439984AF642}" type="pres">
      <dgm:prSet presAssocID="{FB349762-F628-4863-A960-C297821FC216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E9ADD5B5-9EA9-42A4-8A55-44E6A080B91C}" type="pres">
      <dgm:prSet presAssocID="{FB349762-F628-4863-A960-C297821FC216}" presName="spaceRect" presStyleCnt="0"/>
      <dgm:spPr/>
    </dgm:pt>
    <dgm:pt modelId="{C6ACDA84-B3B7-486D-BD41-DEFFE73278B0}" type="pres">
      <dgm:prSet presAssocID="{FB349762-F628-4863-A960-C297821FC216}" presName="parTx" presStyleLbl="revTx" presStyleIdx="4" presStyleCnt="6">
        <dgm:presLayoutVars>
          <dgm:chMax val="0"/>
          <dgm:chPref val="0"/>
        </dgm:presLayoutVars>
      </dgm:prSet>
      <dgm:spPr/>
    </dgm:pt>
    <dgm:pt modelId="{740C4ACF-2370-4BDE-B3A3-CA72697B5C9E}" type="pres">
      <dgm:prSet presAssocID="{383F5CE2-3B1F-445C-899E-9876D30D85A9}" presName="sibTrans" presStyleCnt="0"/>
      <dgm:spPr/>
    </dgm:pt>
    <dgm:pt modelId="{9A647850-B54F-4083-B9AC-DCE4D87DC054}" type="pres">
      <dgm:prSet presAssocID="{746C82B2-2705-4D66-8740-3CE0E5F79FAA}" presName="compNode" presStyleCnt="0"/>
      <dgm:spPr/>
    </dgm:pt>
    <dgm:pt modelId="{F1A5FBBD-62CE-486E-86E6-D5D2D002BF31}" type="pres">
      <dgm:prSet presAssocID="{746C82B2-2705-4D66-8740-3CE0E5F79FAA}" presName="bgRect" presStyleLbl="bgShp" presStyleIdx="4" presStyleCnt="5"/>
      <dgm:spPr/>
    </dgm:pt>
    <dgm:pt modelId="{E9D963E1-F29B-496F-84C5-6C04CDA5AF02}" type="pres">
      <dgm:prSet presAssocID="{746C82B2-2705-4D66-8740-3CE0E5F79FAA}" presName="iconRect" presStyleLbl="node1" presStyleIdx="4" presStyleCnt="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7CB377E2-2939-4B10-9F5E-E05DD1A2F072}" type="pres">
      <dgm:prSet presAssocID="{746C82B2-2705-4D66-8740-3CE0E5F79FAA}" presName="spaceRect" presStyleCnt="0"/>
      <dgm:spPr/>
    </dgm:pt>
    <dgm:pt modelId="{F0D14570-2C1D-4EED-BA89-B414408151AE}" type="pres">
      <dgm:prSet presAssocID="{746C82B2-2705-4D66-8740-3CE0E5F79FAA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4703AB12-7876-44F9-829A-B0700AE4FB5D}" srcId="{E9BC3927-7F9C-4E72-8E55-5312AD3B5794}" destId="{FB349762-F628-4863-A960-C297821FC216}" srcOrd="3" destOrd="0" parTransId="{258F133E-2BC0-4065-B277-2D744191A1EB}" sibTransId="{383F5CE2-3B1F-445C-899E-9876D30D85A9}"/>
    <dgm:cxn modelId="{3ADE9119-12EB-4E3F-8B2A-20FDE4C8272E}" type="presOf" srcId="{AD382224-C9FF-4B53-9A56-B1062F3BDC12}" destId="{0FAE780C-3963-4616-AD2D-AB14811A6DD0}" srcOrd="0" destOrd="0" presId="urn:microsoft.com/office/officeart/2018/2/layout/IconVerticalSolidList"/>
    <dgm:cxn modelId="{13DF541C-213B-4149-BEF3-97E70A297DF1}" type="presOf" srcId="{746C82B2-2705-4D66-8740-3CE0E5F79FAA}" destId="{F0D14570-2C1D-4EED-BA89-B414408151AE}" srcOrd="0" destOrd="0" presId="urn:microsoft.com/office/officeart/2018/2/layout/IconVerticalSolidList"/>
    <dgm:cxn modelId="{65E2B51C-F0B1-4A20-B091-F7488D83D7F2}" srcId="{AD382224-C9FF-4B53-9A56-B1062F3BDC12}" destId="{C40B30ED-89C6-4A01-AFD1-BA2D22BBE73E}" srcOrd="3" destOrd="0" parTransId="{0514523A-151A-4B5E-8BF7-446219181B44}" sibTransId="{016CCA86-725E-4B6B-B378-87D41CB812B7}"/>
    <dgm:cxn modelId="{711EF535-8681-45E5-B4C7-33271DA7AE0A}" type="presOf" srcId="{E9BC3927-7F9C-4E72-8E55-5312AD3B5794}" destId="{74F16F15-EC87-4432-9E2F-DC8E934B3C21}" srcOrd="0" destOrd="0" presId="urn:microsoft.com/office/officeart/2018/2/layout/IconVerticalSolidList"/>
    <dgm:cxn modelId="{E8D09D65-951B-4BEF-AF1C-F498D222B750}" srcId="{E9BC3927-7F9C-4E72-8E55-5312AD3B5794}" destId="{952B22FA-BFA4-48C7-99CF-27472A15BD5E}" srcOrd="2" destOrd="0" parTransId="{66692409-062B-4288-BD10-3F3FE87FCC67}" sibTransId="{8B0F892F-91F5-4C97-8AA0-E642C15A49FB}"/>
    <dgm:cxn modelId="{DC6BAF4D-E858-4D76-8633-DE81EE65F4CF}" type="presOf" srcId="{FB349762-F628-4863-A960-C297821FC216}" destId="{C6ACDA84-B3B7-486D-BD41-DEFFE73278B0}" srcOrd="0" destOrd="0" presId="urn:microsoft.com/office/officeart/2018/2/layout/IconVerticalSolidList"/>
    <dgm:cxn modelId="{F60B2654-317A-4DC1-A610-17BDCE968E36}" srcId="{AD382224-C9FF-4B53-9A56-B1062F3BDC12}" destId="{F9F06E52-A0E8-439B-83D3-0C3E963EB1FE}" srcOrd="0" destOrd="0" parTransId="{F53D13CB-9056-4F34-877F-A71C4B70DA1A}" sibTransId="{B2F73B16-5426-4EDF-B05D-CE400C245678}"/>
    <dgm:cxn modelId="{B9CD1381-3EB4-4329-8E81-DCD1AC879E2D}" srcId="{E9BC3927-7F9C-4E72-8E55-5312AD3B5794}" destId="{C38F251D-477C-4069-B867-85A00CCCD769}" srcOrd="0" destOrd="0" parTransId="{68D2BA27-06C9-4443-8FB6-A7F8F648B051}" sibTransId="{F61F777C-3749-44B8-BE78-C12762C14697}"/>
    <dgm:cxn modelId="{085CF292-9321-4117-BC6B-DF97E7DF8DBE}" type="presOf" srcId="{952B22FA-BFA4-48C7-99CF-27472A15BD5E}" destId="{86278EC6-7962-4018-9BB4-84B34D5F62C0}" srcOrd="0" destOrd="0" presId="urn:microsoft.com/office/officeart/2018/2/layout/IconVerticalSolidList"/>
    <dgm:cxn modelId="{4EAAB4A5-8B93-4837-96A5-12386631F582}" srcId="{E9BC3927-7F9C-4E72-8E55-5312AD3B5794}" destId="{AD382224-C9FF-4B53-9A56-B1062F3BDC12}" srcOrd="1" destOrd="0" parTransId="{8A92D76A-33CF-4894-A543-E92719ADCF7A}" sibTransId="{63E7A159-EEAB-4D19-BAD5-207DD43841FD}"/>
    <dgm:cxn modelId="{1CB98FAC-9D45-4A5B-885F-CC9BF6C5DAF8}" type="presOf" srcId="{F9F06E52-A0E8-439B-83D3-0C3E963EB1FE}" destId="{055D7AEA-CBF7-46AB-99AA-61966CCE6818}" srcOrd="0" destOrd="0" presId="urn:microsoft.com/office/officeart/2018/2/layout/IconVerticalSolidList"/>
    <dgm:cxn modelId="{BCD7D5AE-DCB7-46A6-9317-7451D4B8A8FE}" type="presOf" srcId="{C40B30ED-89C6-4A01-AFD1-BA2D22BBE73E}" destId="{055D7AEA-CBF7-46AB-99AA-61966CCE6818}" srcOrd="0" destOrd="3" presId="urn:microsoft.com/office/officeart/2018/2/layout/IconVerticalSolidList"/>
    <dgm:cxn modelId="{15A022B8-EBA3-4C04-94C1-6D81C5D411E7}" type="presOf" srcId="{A324EE36-08DF-410B-9908-BA1D09E2B7B0}" destId="{055D7AEA-CBF7-46AB-99AA-61966CCE6818}" srcOrd="0" destOrd="2" presId="urn:microsoft.com/office/officeart/2018/2/layout/IconVerticalSolidList"/>
    <dgm:cxn modelId="{B97EC0C1-EF16-4C6C-A388-EA85F38C2A94}" type="presOf" srcId="{F947FCAD-5C4C-4AB8-B8CF-387623365F78}" destId="{055D7AEA-CBF7-46AB-99AA-61966CCE6818}" srcOrd="0" destOrd="1" presId="urn:microsoft.com/office/officeart/2018/2/layout/IconVerticalSolidList"/>
    <dgm:cxn modelId="{9D0C2DCC-7935-423A-B204-74221F47C310}" srcId="{E9BC3927-7F9C-4E72-8E55-5312AD3B5794}" destId="{746C82B2-2705-4D66-8740-3CE0E5F79FAA}" srcOrd="4" destOrd="0" parTransId="{C120C3D8-490A-4D08-A6B4-E6F1D8161F05}" sibTransId="{4E1D8E58-4F08-483B-A72C-E3FF36AB0557}"/>
    <dgm:cxn modelId="{990CEDEC-CFD8-41EE-9192-F269DA4F7F87}" srcId="{AD382224-C9FF-4B53-9A56-B1062F3BDC12}" destId="{A324EE36-08DF-410B-9908-BA1D09E2B7B0}" srcOrd="2" destOrd="0" parTransId="{A4DD2AC6-0879-4527-B755-77C477CF2001}" sibTransId="{82FFEA18-1D03-4046-AB14-188B23DFA16E}"/>
    <dgm:cxn modelId="{6E16E7ED-F61B-4F7A-AAC2-976305A83DD8}" srcId="{AD382224-C9FF-4B53-9A56-B1062F3BDC12}" destId="{F947FCAD-5C4C-4AB8-B8CF-387623365F78}" srcOrd="1" destOrd="0" parTransId="{AEE2B12C-3E15-4991-8D14-844894F2C1A6}" sibTransId="{B2A9BE04-3E6B-4CAC-B854-B4C7E96E2D5F}"/>
    <dgm:cxn modelId="{762A7DF7-B023-4BA8-8157-F86E8046983F}" type="presOf" srcId="{C38F251D-477C-4069-B867-85A00CCCD769}" destId="{6F4BAEA5-EDA3-4D98-8698-ABEFDE52523C}" srcOrd="0" destOrd="0" presId="urn:microsoft.com/office/officeart/2018/2/layout/IconVerticalSolidList"/>
    <dgm:cxn modelId="{645C1287-44D0-45A8-9193-DB73242A5204}" type="presParOf" srcId="{74F16F15-EC87-4432-9E2F-DC8E934B3C21}" destId="{C22FDDFC-38F0-47FB-A675-8BACA84810D9}" srcOrd="0" destOrd="0" presId="urn:microsoft.com/office/officeart/2018/2/layout/IconVerticalSolidList"/>
    <dgm:cxn modelId="{99E9A6B2-59D6-48BE-8C36-E5420981616A}" type="presParOf" srcId="{C22FDDFC-38F0-47FB-A675-8BACA84810D9}" destId="{D9614BD7-C26F-4EED-8795-529246074856}" srcOrd="0" destOrd="0" presId="urn:microsoft.com/office/officeart/2018/2/layout/IconVerticalSolidList"/>
    <dgm:cxn modelId="{73EE8DE8-1B36-4462-AB68-B14DB8FE5322}" type="presParOf" srcId="{C22FDDFC-38F0-47FB-A675-8BACA84810D9}" destId="{CA8438BC-9E2A-4C2D-A2E7-F4AF364ACF63}" srcOrd="1" destOrd="0" presId="urn:microsoft.com/office/officeart/2018/2/layout/IconVerticalSolidList"/>
    <dgm:cxn modelId="{D1AAEB17-8155-4344-8F4B-546848CBDBB0}" type="presParOf" srcId="{C22FDDFC-38F0-47FB-A675-8BACA84810D9}" destId="{6B7E459F-6DED-473B-A88F-7BD3662D24DE}" srcOrd="2" destOrd="0" presId="urn:microsoft.com/office/officeart/2018/2/layout/IconVerticalSolidList"/>
    <dgm:cxn modelId="{7F307171-AAF3-4C17-80FD-0C8AC702995E}" type="presParOf" srcId="{C22FDDFC-38F0-47FB-A675-8BACA84810D9}" destId="{6F4BAEA5-EDA3-4D98-8698-ABEFDE52523C}" srcOrd="3" destOrd="0" presId="urn:microsoft.com/office/officeart/2018/2/layout/IconVerticalSolidList"/>
    <dgm:cxn modelId="{6AA87D51-ECE2-403B-9117-B2AEC940E971}" type="presParOf" srcId="{74F16F15-EC87-4432-9E2F-DC8E934B3C21}" destId="{192316B9-2C45-4284-87D3-E5AE7EBE7D54}" srcOrd="1" destOrd="0" presId="urn:microsoft.com/office/officeart/2018/2/layout/IconVerticalSolidList"/>
    <dgm:cxn modelId="{DB7A305B-FA52-45F9-89BD-D1AED720F92F}" type="presParOf" srcId="{74F16F15-EC87-4432-9E2F-DC8E934B3C21}" destId="{9A038C66-3297-4206-9A17-B55065F9030D}" srcOrd="2" destOrd="0" presId="urn:microsoft.com/office/officeart/2018/2/layout/IconVerticalSolidList"/>
    <dgm:cxn modelId="{BAFC1760-4C14-48AA-BE4D-DB0B1EECB601}" type="presParOf" srcId="{9A038C66-3297-4206-9A17-B55065F9030D}" destId="{13CFBE84-3674-4D44-8015-3815B86FFE9C}" srcOrd="0" destOrd="0" presId="urn:microsoft.com/office/officeart/2018/2/layout/IconVerticalSolidList"/>
    <dgm:cxn modelId="{5DEB839C-9846-4843-A256-779C0CD6FDA0}" type="presParOf" srcId="{9A038C66-3297-4206-9A17-B55065F9030D}" destId="{4912ED42-EFA1-4FA0-8A7A-40C7E58E2DFB}" srcOrd="1" destOrd="0" presId="urn:microsoft.com/office/officeart/2018/2/layout/IconVerticalSolidList"/>
    <dgm:cxn modelId="{8EBD883C-9707-48C3-ABC9-126B13A96143}" type="presParOf" srcId="{9A038C66-3297-4206-9A17-B55065F9030D}" destId="{AAE18D2F-16CB-47A4-BE39-752A4A45D2AD}" srcOrd="2" destOrd="0" presId="urn:microsoft.com/office/officeart/2018/2/layout/IconVerticalSolidList"/>
    <dgm:cxn modelId="{6C8F5E39-F09D-407E-93E5-A9BEB68B3F4A}" type="presParOf" srcId="{9A038C66-3297-4206-9A17-B55065F9030D}" destId="{0FAE780C-3963-4616-AD2D-AB14811A6DD0}" srcOrd="3" destOrd="0" presId="urn:microsoft.com/office/officeart/2018/2/layout/IconVerticalSolidList"/>
    <dgm:cxn modelId="{055C11FE-CF76-402D-B639-47E45AD641D8}" type="presParOf" srcId="{9A038C66-3297-4206-9A17-B55065F9030D}" destId="{055D7AEA-CBF7-46AB-99AA-61966CCE6818}" srcOrd="4" destOrd="0" presId="urn:microsoft.com/office/officeart/2018/2/layout/IconVerticalSolidList"/>
    <dgm:cxn modelId="{CFBE2F51-7F88-4C47-AD23-36B1CCCF2A20}" type="presParOf" srcId="{74F16F15-EC87-4432-9E2F-DC8E934B3C21}" destId="{E924150C-2DEB-4A10-8B55-52B80241A662}" srcOrd="3" destOrd="0" presId="urn:microsoft.com/office/officeart/2018/2/layout/IconVerticalSolidList"/>
    <dgm:cxn modelId="{FF532A94-7E94-458F-8E38-EFBDD9127496}" type="presParOf" srcId="{74F16F15-EC87-4432-9E2F-DC8E934B3C21}" destId="{F01B0917-00B6-41D5-8DB9-CC97EEB130A9}" srcOrd="4" destOrd="0" presId="urn:microsoft.com/office/officeart/2018/2/layout/IconVerticalSolidList"/>
    <dgm:cxn modelId="{7251F309-B45E-4FD0-B052-C9F403298361}" type="presParOf" srcId="{F01B0917-00B6-41D5-8DB9-CC97EEB130A9}" destId="{E7A8C96C-F34B-4029-97AD-2107E6C1B594}" srcOrd="0" destOrd="0" presId="urn:microsoft.com/office/officeart/2018/2/layout/IconVerticalSolidList"/>
    <dgm:cxn modelId="{DFDD0FBA-AC54-43DF-B8FA-A6530C49431D}" type="presParOf" srcId="{F01B0917-00B6-41D5-8DB9-CC97EEB130A9}" destId="{5DD0ED8D-B920-40C9-BDBD-A978415B34A3}" srcOrd="1" destOrd="0" presId="urn:microsoft.com/office/officeart/2018/2/layout/IconVerticalSolidList"/>
    <dgm:cxn modelId="{F980C593-658D-4E30-BC65-BDA27427D9EE}" type="presParOf" srcId="{F01B0917-00B6-41D5-8DB9-CC97EEB130A9}" destId="{5A97D43F-9635-4F49-9423-195323029FF6}" srcOrd="2" destOrd="0" presId="urn:microsoft.com/office/officeart/2018/2/layout/IconVerticalSolidList"/>
    <dgm:cxn modelId="{C46C0674-4B4E-459D-B6D3-43636443D535}" type="presParOf" srcId="{F01B0917-00B6-41D5-8DB9-CC97EEB130A9}" destId="{86278EC6-7962-4018-9BB4-84B34D5F62C0}" srcOrd="3" destOrd="0" presId="urn:microsoft.com/office/officeart/2018/2/layout/IconVerticalSolidList"/>
    <dgm:cxn modelId="{210C9E2F-CCB3-4F06-BA35-EDB588C75ADE}" type="presParOf" srcId="{74F16F15-EC87-4432-9E2F-DC8E934B3C21}" destId="{14D2DD4C-58A6-473A-BA43-A9DDCAECDB64}" srcOrd="5" destOrd="0" presId="urn:microsoft.com/office/officeart/2018/2/layout/IconVerticalSolidList"/>
    <dgm:cxn modelId="{0CDFCE97-0161-4539-872F-1D16CFFB82AB}" type="presParOf" srcId="{74F16F15-EC87-4432-9E2F-DC8E934B3C21}" destId="{7514622F-7364-4310-982A-0E38BD49826A}" srcOrd="6" destOrd="0" presId="urn:microsoft.com/office/officeart/2018/2/layout/IconVerticalSolidList"/>
    <dgm:cxn modelId="{B8046436-ADFD-4BF9-8110-B94F2966340B}" type="presParOf" srcId="{7514622F-7364-4310-982A-0E38BD49826A}" destId="{C5782271-5F8D-4AB2-BE96-A6D701C6313E}" srcOrd="0" destOrd="0" presId="urn:microsoft.com/office/officeart/2018/2/layout/IconVerticalSolidList"/>
    <dgm:cxn modelId="{ABD808E0-2EE4-4457-98B4-F306288E7CEC}" type="presParOf" srcId="{7514622F-7364-4310-982A-0E38BD49826A}" destId="{D4CDA167-7E00-46CA-BCA6-D439984AF642}" srcOrd="1" destOrd="0" presId="urn:microsoft.com/office/officeart/2018/2/layout/IconVerticalSolidList"/>
    <dgm:cxn modelId="{3513CB0B-0B08-4FE1-9C1E-3BFD478CBE3C}" type="presParOf" srcId="{7514622F-7364-4310-982A-0E38BD49826A}" destId="{E9ADD5B5-9EA9-42A4-8A55-44E6A080B91C}" srcOrd="2" destOrd="0" presId="urn:microsoft.com/office/officeart/2018/2/layout/IconVerticalSolidList"/>
    <dgm:cxn modelId="{DA3850E4-8B52-4171-8BA9-FCC4DEB3006C}" type="presParOf" srcId="{7514622F-7364-4310-982A-0E38BD49826A}" destId="{C6ACDA84-B3B7-486D-BD41-DEFFE73278B0}" srcOrd="3" destOrd="0" presId="urn:microsoft.com/office/officeart/2018/2/layout/IconVerticalSolidList"/>
    <dgm:cxn modelId="{D724E4A5-FAC2-41D1-98CE-88100AE5D011}" type="presParOf" srcId="{74F16F15-EC87-4432-9E2F-DC8E934B3C21}" destId="{740C4ACF-2370-4BDE-B3A3-CA72697B5C9E}" srcOrd="7" destOrd="0" presId="urn:microsoft.com/office/officeart/2018/2/layout/IconVerticalSolidList"/>
    <dgm:cxn modelId="{3BFD9A4A-0EB9-42BC-B909-3F9980BD2416}" type="presParOf" srcId="{74F16F15-EC87-4432-9E2F-DC8E934B3C21}" destId="{9A647850-B54F-4083-B9AC-DCE4D87DC054}" srcOrd="8" destOrd="0" presId="urn:microsoft.com/office/officeart/2018/2/layout/IconVerticalSolidList"/>
    <dgm:cxn modelId="{0D7C9591-C268-4140-88C1-714BD950BD19}" type="presParOf" srcId="{9A647850-B54F-4083-B9AC-DCE4D87DC054}" destId="{F1A5FBBD-62CE-486E-86E6-D5D2D002BF31}" srcOrd="0" destOrd="0" presId="urn:microsoft.com/office/officeart/2018/2/layout/IconVerticalSolidList"/>
    <dgm:cxn modelId="{D856FFFB-65E2-4B42-A512-9433E96F7304}" type="presParOf" srcId="{9A647850-B54F-4083-B9AC-DCE4D87DC054}" destId="{E9D963E1-F29B-496F-84C5-6C04CDA5AF02}" srcOrd="1" destOrd="0" presId="urn:microsoft.com/office/officeart/2018/2/layout/IconVerticalSolidList"/>
    <dgm:cxn modelId="{98BB6367-227D-40B0-BA8B-5BBE228889BE}" type="presParOf" srcId="{9A647850-B54F-4083-B9AC-DCE4D87DC054}" destId="{7CB377E2-2939-4B10-9F5E-E05DD1A2F072}" srcOrd="2" destOrd="0" presId="urn:microsoft.com/office/officeart/2018/2/layout/IconVerticalSolidList"/>
    <dgm:cxn modelId="{AB1B6214-EE7D-4EFC-A1B2-82A42E2C3D95}" type="presParOf" srcId="{9A647850-B54F-4083-B9AC-DCE4D87DC054}" destId="{F0D14570-2C1D-4EED-BA89-B414408151A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7CC15F-EBF7-4CE7-A530-CD03BF4A6A2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5649E78-3752-4AD0-80A2-8D381A6A92DC}">
      <dgm:prSet/>
      <dgm:spPr/>
      <dgm:t>
        <a:bodyPr/>
        <a:lstStyle/>
        <a:p>
          <a:r>
            <a:rPr lang="en-US" b="1" baseline="0" dirty="0"/>
            <a:t>Focused on a defined organ system or population</a:t>
          </a:r>
          <a:endParaRPr lang="en-US" b="1" dirty="0"/>
        </a:p>
      </dgm:t>
    </dgm:pt>
    <dgm:pt modelId="{FE55CAAC-51F7-4710-A9D1-293F6C314701}" type="parTrans" cxnId="{E0B2F673-8207-4166-B130-53207D74D0A3}">
      <dgm:prSet/>
      <dgm:spPr/>
      <dgm:t>
        <a:bodyPr/>
        <a:lstStyle/>
        <a:p>
          <a:endParaRPr lang="en-US"/>
        </a:p>
      </dgm:t>
    </dgm:pt>
    <dgm:pt modelId="{DD891B41-A131-4D2D-AA66-9988407878E4}" type="sibTrans" cxnId="{E0B2F673-8207-4166-B130-53207D74D0A3}">
      <dgm:prSet/>
      <dgm:spPr/>
      <dgm:t>
        <a:bodyPr/>
        <a:lstStyle/>
        <a:p>
          <a:endParaRPr lang="en-US"/>
        </a:p>
      </dgm:t>
    </dgm:pt>
    <dgm:pt modelId="{34395E81-BAE2-4590-8E2B-39BE792D3182}">
      <dgm:prSet/>
      <dgm:spPr/>
      <dgm:t>
        <a:bodyPr/>
        <a:lstStyle/>
        <a:p>
          <a:r>
            <a:rPr lang="en-US" b="1" baseline="0" dirty="0"/>
            <a:t>Typically involves invasive care</a:t>
          </a:r>
          <a:endParaRPr lang="en-US" b="1" dirty="0"/>
        </a:p>
      </dgm:t>
    </dgm:pt>
    <dgm:pt modelId="{FB53DD83-B50E-4668-9D4E-BC2A4F8A4301}" type="parTrans" cxnId="{F9EFB4E4-502D-457A-9C2F-9B1E6CDA7241}">
      <dgm:prSet/>
      <dgm:spPr/>
      <dgm:t>
        <a:bodyPr/>
        <a:lstStyle/>
        <a:p>
          <a:endParaRPr lang="en-US"/>
        </a:p>
      </dgm:t>
    </dgm:pt>
    <dgm:pt modelId="{9911BDF0-81D7-485D-ABAE-500840ED8F23}" type="sibTrans" cxnId="{F9EFB4E4-502D-457A-9C2F-9B1E6CDA7241}">
      <dgm:prSet/>
      <dgm:spPr/>
      <dgm:t>
        <a:bodyPr/>
        <a:lstStyle/>
        <a:p>
          <a:endParaRPr lang="en-US"/>
        </a:p>
      </dgm:t>
    </dgm:pt>
    <dgm:pt modelId="{634FF13B-C9BA-4A85-A544-95737668188D}">
      <dgm:prSet/>
      <dgm:spPr/>
      <dgm:t>
        <a:bodyPr/>
        <a:lstStyle/>
        <a:p>
          <a:r>
            <a:rPr lang="en-US" b="1" baseline="0"/>
            <a:t>Requires MORE training (4 – 7 years)</a:t>
          </a:r>
          <a:endParaRPr lang="en-US"/>
        </a:p>
      </dgm:t>
    </dgm:pt>
    <dgm:pt modelId="{16B0DE40-2EA3-4390-9A56-2A52DEC9E3F8}" type="parTrans" cxnId="{B0C92E47-1946-45E3-BE48-604015615C81}">
      <dgm:prSet/>
      <dgm:spPr/>
      <dgm:t>
        <a:bodyPr/>
        <a:lstStyle/>
        <a:p>
          <a:endParaRPr lang="en-US"/>
        </a:p>
      </dgm:t>
    </dgm:pt>
    <dgm:pt modelId="{F4C9872E-487F-4B84-82CB-69E13629A20C}" type="sibTrans" cxnId="{B0C92E47-1946-45E3-BE48-604015615C81}">
      <dgm:prSet/>
      <dgm:spPr/>
      <dgm:t>
        <a:bodyPr/>
        <a:lstStyle/>
        <a:p>
          <a:endParaRPr lang="en-US"/>
        </a:p>
      </dgm:t>
    </dgm:pt>
    <dgm:pt modelId="{A57ADC4B-D832-4409-A42C-EF156BF103D6}">
      <dgm:prSet/>
      <dgm:spPr/>
      <dgm:t>
        <a:bodyPr/>
        <a:lstStyle/>
        <a:p>
          <a:r>
            <a:rPr lang="en-US" b="1" baseline="0" dirty="0"/>
            <a:t>May require research</a:t>
          </a:r>
          <a:endParaRPr lang="en-US" b="1" dirty="0"/>
        </a:p>
      </dgm:t>
    </dgm:pt>
    <dgm:pt modelId="{D315FA0E-F02A-4F70-A540-57CF302B1504}" type="parTrans" cxnId="{A5EB94F1-8898-408E-8388-6EB0D44D1F3B}">
      <dgm:prSet/>
      <dgm:spPr/>
      <dgm:t>
        <a:bodyPr/>
        <a:lstStyle/>
        <a:p>
          <a:endParaRPr lang="en-US"/>
        </a:p>
      </dgm:t>
    </dgm:pt>
    <dgm:pt modelId="{6F512F86-9C36-4BA6-B7C6-3D0761CAD23F}" type="sibTrans" cxnId="{A5EB94F1-8898-408E-8388-6EB0D44D1F3B}">
      <dgm:prSet/>
      <dgm:spPr/>
      <dgm:t>
        <a:bodyPr/>
        <a:lstStyle/>
        <a:p>
          <a:endParaRPr lang="en-US"/>
        </a:p>
      </dgm:t>
    </dgm:pt>
    <dgm:pt modelId="{745FB265-A6A3-4F71-8449-CD340522235A}">
      <dgm:prSet/>
      <dgm:spPr/>
      <dgm:t>
        <a:bodyPr/>
        <a:lstStyle/>
        <a:p>
          <a:r>
            <a:rPr lang="en-US" b="1" baseline="0" dirty="0"/>
            <a:t>Base pay $300K - $600K</a:t>
          </a:r>
          <a:endParaRPr lang="en-US" b="1" dirty="0"/>
        </a:p>
      </dgm:t>
    </dgm:pt>
    <dgm:pt modelId="{195F7F70-7884-4D83-9C65-648D6B441E14}" type="parTrans" cxnId="{7CFBC2C1-34BD-42D8-A097-BE9811408DC3}">
      <dgm:prSet/>
      <dgm:spPr/>
      <dgm:t>
        <a:bodyPr/>
        <a:lstStyle/>
        <a:p>
          <a:endParaRPr lang="en-US"/>
        </a:p>
      </dgm:t>
    </dgm:pt>
    <dgm:pt modelId="{9CD48B67-AA19-427D-B9DE-FF72B6DFD115}" type="sibTrans" cxnId="{7CFBC2C1-34BD-42D8-A097-BE9811408DC3}">
      <dgm:prSet/>
      <dgm:spPr/>
      <dgm:t>
        <a:bodyPr/>
        <a:lstStyle/>
        <a:p>
          <a:endParaRPr lang="en-US"/>
        </a:p>
      </dgm:t>
    </dgm:pt>
    <dgm:pt modelId="{68D5A863-F1E0-4A50-B531-8A0DA980461B}">
      <dgm:prSet/>
      <dgm:spPr/>
      <dgm:t>
        <a:bodyPr/>
        <a:lstStyle/>
        <a:p>
          <a:r>
            <a:rPr lang="en-US" b="1" baseline="0"/>
            <a:t>Not eligible for loan forgiveness</a:t>
          </a:r>
          <a:endParaRPr lang="en-US"/>
        </a:p>
      </dgm:t>
    </dgm:pt>
    <dgm:pt modelId="{28C96A51-BAF5-4FEE-ADC1-A5AC66CED760}" type="parTrans" cxnId="{C81A54E8-D637-455A-A44F-FC635339575B}">
      <dgm:prSet/>
      <dgm:spPr/>
      <dgm:t>
        <a:bodyPr/>
        <a:lstStyle/>
        <a:p>
          <a:endParaRPr lang="en-US"/>
        </a:p>
      </dgm:t>
    </dgm:pt>
    <dgm:pt modelId="{78C3EFEA-FD17-4BDE-BAE8-E2927F70D524}" type="sibTrans" cxnId="{C81A54E8-D637-455A-A44F-FC635339575B}">
      <dgm:prSet/>
      <dgm:spPr/>
      <dgm:t>
        <a:bodyPr/>
        <a:lstStyle/>
        <a:p>
          <a:endParaRPr lang="en-US"/>
        </a:p>
      </dgm:t>
    </dgm:pt>
    <dgm:pt modelId="{566463E3-EDD4-4FB6-BECA-D67189A13D89}" type="pres">
      <dgm:prSet presAssocID="{6E7CC15F-EBF7-4CE7-A530-CD03BF4A6A25}" presName="root" presStyleCnt="0">
        <dgm:presLayoutVars>
          <dgm:dir/>
          <dgm:resizeHandles val="exact"/>
        </dgm:presLayoutVars>
      </dgm:prSet>
      <dgm:spPr/>
    </dgm:pt>
    <dgm:pt modelId="{8AC68F01-DFAF-42D8-9522-D8297F83C158}" type="pres">
      <dgm:prSet presAssocID="{65649E78-3752-4AD0-80A2-8D381A6A92DC}" presName="compNode" presStyleCnt="0"/>
      <dgm:spPr/>
    </dgm:pt>
    <dgm:pt modelId="{C14466AC-1720-4778-B57B-FF07E29BECD7}" type="pres">
      <dgm:prSet presAssocID="{65649E78-3752-4AD0-80A2-8D381A6A92DC}" presName="bgRect" presStyleLbl="bgShp" presStyleIdx="0" presStyleCnt="6"/>
      <dgm:spPr/>
    </dgm:pt>
    <dgm:pt modelId="{7D861E38-8343-4E3C-A1B5-A97583AE02EB}" type="pres">
      <dgm:prSet presAssocID="{65649E78-3752-4AD0-80A2-8D381A6A92DC}" presName="icon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976DE07-8F77-49C6-9D37-93C161E2D0B6}" type="pres">
      <dgm:prSet presAssocID="{65649E78-3752-4AD0-80A2-8D381A6A92DC}" presName="spaceRect" presStyleCnt="0"/>
      <dgm:spPr/>
    </dgm:pt>
    <dgm:pt modelId="{9942E7EC-8BFE-4163-8CBA-71BA9BA5EAF1}" type="pres">
      <dgm:prSet presAssocID="{65649E78-3752-4AD0-80A2-8D381A6A92DC}" presName="parTx" presStyleLbl="revTx" presStyleIdx="0" presStyleCnt="6">
        <dgm:presLayoutVars>
          <dgm:chMax val="0"/>
          <dgm:chPref val="0"/>
        </dgm:presLayoutVars>
      </dgm:prSet>
      <dgm:spPr/>
    </dgm:pt>
    <dgm:pt modelId="{05DA5534-CEB1-4223-BFFB-EA2FD593F026}" type="pres">
      <dgm:prSet presAssocID="{DD891B41-A131-4D2D-AA66-9988407878E4}" presName="sibTrans" presStyleCnt="0"/>
      <dgm:spPr/>
    </dgm:pt>
    <dgm:pt modelId="{61CF077D-8CE0-4359-839F-F7589FCD33D7}" type="pres">
      <dgm:prSet presAssocID="{34395E81-BAE2-4590-8E2B-39BE792D3182}" presName="compNode" presStyleCnt="0"/>
      <dgm:spPr/>
    </dgm:pt>
    <dgm:pt modelId="{F1C5C26B-56C1-4CFE-BFFC-0FAE5EED5DD9}" type="pres">
      <dgm:prSet presAssocID="{34395E81-BAE2-4590-8E2B-39BE792D3182}" presName="bgRect" presStyleLbl="bgShp" presStyleIdx="1" presStyleCnt="6"/>
      <dgm:spPr/>
    </dgm:pt>
    <dgm:pt modelId="{54972F97-1FE8-4E1B-9766-E414EBC2050B}" type="pres">
      <dgm:prSet presAssocID="{34395E81-BAE2-4590-8E2B-39BE792D3182}" presName="iconRect" presStyleLbl="node1" presStyleIdx="1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EB62EFF8-8B35-449A-97E1-FAF216B1FC3E}" type="pres">
      <dgm:prSet presAssocID="{34395E81-BAE2-4590-8E2B-39BE792D3182}" presName="spaceRect" presStyleCnt="0"/>
      <dgm:spPr/>
    </dgm:pt>
    <dgm:pt modelId="{DA99D97D-A4EA-423F-9744-83AF2C69F509}" type="pres">
      <dgm:prSet presAssocID="{34395E81-BAE2-4590-8E2B-39BE792D3182}" presName="parTx" presStyleLbl="revTx" presStyleIdx="1" presStyleCnt="6">
        <dgm:presLayoutVars>
          <dgm:chMax val="0"/>
          <dgm:chPref val="0"/>
        </dgm:presLayoutVars>
      </dgm:prSet>
      <dgm:spPr/>
    </dgm:pt>
    <dgm:pt modelId="{82C6D28D-C689-422F-AE29-BE479AA302F5}" type="pres">
      <dgm:prSet presAssocID="{9911BDF0-81D7-485D-ABAE-500840ED8F23}" presName="sibTrans" presStyleCnt="0"/>
      <dgm:spPr/>
    </dgm:pt>
    <dgm:pt modelId="{E4568EA5-CBDA-4CD6-9645-BE8551725141}" type="pres">
      <dgm:prSet presAssocID="{634FF13B-C9BA-4A85-A544-95737668188D}" presName="compNode" presStyleCnt="0"/>
      <dgm:spPr/>
    </dgm:pt>
    <dgm:pt modelId="{D5513001-8375-4EA5-B074-EED78A800BF2}" type="pres">
      <dgm:prSet presAssocID="{634FF13B-C9BA-4A85-A544-95737668188D}" presName="bgRect" presStyleLbl="bgShp" presStyleIdx="2" presStyleCnt="6"/>
      <dgm:spPr/>
    </dgm:pt>
    <dgm:pt modelId="{A787D1EF-588F-4A8C-9304-870D8F6E7CF5}" type="pres">
      <dgm:prSet presAssocID="{634FF13B-C9BA-4A85-A544-95737668188D}" presName="iconRect" presStyleLbl="node1" presStyleIdx="2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D91661FF-FC1C-492F-95FB-C4EE9B202EE1}" type="pres">
      <dgm:prSet presAssocID="{634FF13B-C9BA-4A85-A544-95737668188D}" presName="spaceRect" presStyleCnt="0"/>
      <dgm:spPr/>
    </dgm:pt>
    <dgm:pt modelId="{5DA76DD4-9657-461C-8218-DEBB300924D7}" type="pres">
      <dgm:prSet presAssocID="{634FF13B-C9BA-4A85-A544-95737668188D}" presName="parTx" presStyleLbl="revTx" presStyleIdx="2" presStyleCnt="6">
        <dgm:presLayoutVars>
          <dgm:chMax val="0"/>
          <dgm:chPref val="0"/>
        </dgm:presLayoutVars>
      </dgm:prSet>
      <dgm:spPr/>
    </dgm:pt>
    <dgm:pt modelId="{9C91D4B5-C67F-4B3D-AD17-AEFE71E4BACD}" type="pres">
      <dgm:prSet presAssocID="{F4C9872E-487F-4B84-82CB-69E13629A20C}" presName="sibTrans" presStyleCnt="0"/>
      <dgm:spPr/>
    </dgm:pt>
    <dgm:pt modelId="{C00A8801-BADB-445B-939F-8F86208E322F}" type="pres">
      <dgm:prSet presAssocID="{A57ADC4B-D832-4409-A42C-EF156BF103D6}" presName="compNode" presStyleCnt="0"/>
      <dgm:spPr/>
    </dgm:pt>
    <dgm:pt modelId="{3B0D2776-00F1-4757-A965-62CCA3119984}" type="pres">
      <dgm:prSet presAssocID="{A57ADC4B-D832-4409-A42C-EF156BF103D6}" presName="bgRect" presStyleLbl="bgShp" presStyleIdx="3" presStyleCnt="6"/>
      <dgm:spPr/>
    </dgm:pt>
    <dgm:pt modelId="{F3BB7724-F60F-4FC0-A1CB-47FE133369B6}" type="pres">
      <dgm:prSet presAssocID="{A57ADC4B-D832-4409-A42C-EF156BF103D6}" presName="iconRect" presStyleLbl="node1" presStyleIdx="3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EF217E92-FCF1-484A-853F-D813C48B86C8}" type="pres">
      <dgm:prSet presAssocID="{A57ADC4B-D832-4409-A42C-EF156BF103D6}" presName="spaceRect" presStyleCnt="0"/>
      <dgm:spPr/>
    </dgm:pt>
    <dgm:pt modelId="{14EAA24E-0285-4854-80A0-6B7C655ED301}" type="pres">
      <dgm:prSet presAssocID="{A57ADC4B-D832-4409-A42C-EF156BF103D6}" presName="parTx" presStyleLbl="revTx" presStyleIdx="3" presStyleCnt="6">
        <dgm:presLayoutVars>
          <dgm:chMax val="0"/>
          <dgm:chPref val="0"/>
        </dgm:presLayoutVars>
      </dgm:prSet>
      <dgm:spPr/>
    </dgm:pt>
    <dgm:pt modelId="{7D20C173-12F9-4333-88A1-9F74B0BB75E6}" type="pres">
      <dgm:prSet presAssocID="{6F512F86-9C36-4BA6-B7C6-3D0761CAD23F}" presName="sibTrans" presStyleCnt="0"/>
      <dgm:spPr/>
    </dgm:pt>
    <dgm:pt modelId="{01852F3F-C171-4F8B-93E1-8E95586CBA27}" type="pres">
      <dgm:prSet presAssocID="{745FB265-A6A3-4F71-8449-CD340522235A}" presName="compNode" presStyleCnt="0"/>
      <dgm:spPr/>
    </dgm:pt>
    <dgm:pt modelId="{BC62873C-3205-43B4-A335-CE5B3B11034F}" type="pres">
      <dgm:prSet presAssocID="{745FB265-A6A3-4F71-8449-CD340522235A}" presName="bgRect" presStyleLbl="bgShp" presStyleIdx="4" presStyleCnt="6"/>
      <dgm:spPr/>
    </dgm:pt>
    <dgm:pt modelId="{3BEB821F-7089-4C31-8EC4-CF20E23E8101}" type="pres">
      <dgm:prSet presAssocID="{745FB265-A6A3-4F71-8449-CD340522235A}" presName="iconRect" presStyleLbl="node1" presStyleIdx="4" presStyleCnt="6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9FAC0F47-AD72-4FF5-859A-FAED6BD4CF11}" type="pres">
      <dgm:prSet presAssocID="{745FB265-A6A3-4F71-8449-CD340522235A}" presName="spaceRect" presStyleCnt="0"/>
      <dgm:spPr/>
    </dgm:pt>
    <dgm:pt modelId="{7DCE4A0A-75BA-4DDD-A77F-BE79331D396A}" type="pres">
      <dgm:prSet presAssocID="{745FB265-A6A3-4F71-8449-CD340522235A}" presName="parTx" presStyleLbl="revTx" presStyleIdx="4" presStyleCnt="6">
        <dgm:presLayoutVars>
          <dgm:chMax val="0"/>
          <dgm:chPref val="0"/>
        </dgm:presLayoutVars>
      </dgm:prSet>
      <dgm:spPr/>
    </dgm:pt>
    <dgm:pt modelId="{446334C1-712A-40DC-A087-9BA66E7CF5FB}" type="pres">
      <dgm:prSet presAssocID="{9CD48B67-AA19-427D-B9DE-FF72B6DFD115}" presName="sibTrans" presStyleCnt="0"/>
      <dgm:spPr/>
    </dgm:pt>
    <dgm:pt modelId="{E3919730-5230-4949-AFA9-2C2193E4C220}" type="pres">
      <dgm:prSet presAssocID="{68D5A863-F1E0-4A50-B531-8A0DA980461B}" presName="compNode" presStyleCnt="0"/>
      <dgm:spPr/>
    </dgm:pt>
    <dgm:pt modelId="{D892A49E-BB7E-444A-AC6A-A75A5963B25B}" type="pres">
      <dgm:prSet presAssocID="{68D5A863-F1E0-4A50-B531-8A0DA980461B}" presName="bgRect" presStyleLbl="bgShp" presStyleIdx="5" presStyleCnt="6"/>
      <dgm:spPr/>
    </dgm:pt>
    <dgm:pt modelId="{CF753B39-A23C-4382-904A-B3BD9BAE6B8B}" type="pres">
      <dgm:prSet presAssocID="{68D5A863-F1E0-4A50-B531-8A0DA980461B}" presName="iconRect" presStyleLbl="node1" presStyleIdx="5" presStyleCnt="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12482289-6D76-4433-A5A4-7A13613D6237}" type="pres">
      <dgm:prSet presAssocID="{68D5A863-F1E0-4A50-B531-8A0DA980461B}" presName="spaceRect" presStyleCnt="0"/>
      <dgm:spPr/>
    </dgm:pt>
    <dgm:pt modelId="{5B816217-9821-4189-B4D8-5F65AD509FE4}" type="pres">
      <dgm:prSet presAssocID="{68D5A863-F1E0-4A50-B531-8A0DA980461B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6C88C10C-390B-4B61-BBF0-BE53D3A606C2}" type="presOf" srcId="{34395E81-BAE2-4590-8E2B-39BE792D3182}" destId="{DA99D97D-A4EA-423F-9744-83AF2C69F509}" srcOrd="0" destOrd="0" presId="urn:microsoft.com/office/officeart/2018/2/layout/IconVerticalSolidList"/>
    <dgm:cxn modelId="{53E99519-C87F-4BB3-BDDC-9F06926F44CF}" type="presOf" srcId="{6E7CC15F-EBF7-4CE7-A530-CD03BF4A6A25}" destId="{566463E3-EDD4-4FB6-BECA-D67189A13D89}" srcOrd="0" destOrd="0" presId="urn:microsoft.com/office/officeart/2018/2/layout/IconVerticalSolidList"/>
    <dgm:cxn modelId="{B0C92E47-1946-45E3-BE48-604015615C81}" srcId="{6E7CC15F-EBF7-4CE7-A530-CD03BF4A6A25}" destId="{634FF13B-C9BA-4A85-A544-95737668188D}" srcOrd="2" destOrd="0" parTransId="{16B0DE40-2EA3-4390-9A56-2A52DEC9E3F8}" sibTransId="{F4C9872E-487F-4B84-82CB-69E13629A20C}"/>
    <dgm:cxn modelId="{E0B2F673-8207-4166-B130-53207D74D0A3}" srcId="{6E7CC15F-EBF7-4CE7-A530-CD03BF4A6A25}" destId="{65649E78-3752-4AD0-80A2-8D381A6A92DC}" srcOrd="0" destOrd="0" parTransId="{FE55CAAC-51F7-4710-A9D1-293F6C314701}" sibTransId="{DD891B41-A131-4D2D-AA66-9988407878E4}"/>
    <dgm:cxn modelId="{DBDEEF8B-82C6-4446-AF77-4C7F4F5A976D}" type="presOf" srcId="{65649E78-3752-4AD0-80A2-8D381A6A92DC}" destId="{9942E7EC-8BFE-4163-8CBA-71BA9BA5EAF1}" srcOrd="0" destOrd="0" presId="urn:microsoft.com/office/officeart/2018/2/layout/IconVerticalSolidList"/>
    <dgm:cxn modelId="{EB0A6D90-9286-44C0-BE43-2B5F06967CDE}" type="presOf" srcId="{A57ADC4B-D832-4409-A42C-EF156BF103D6}" destId="{14EAA24E-0285-4854-80A0-6B7C655ED301}" srcOrd="0" destOrd="0" presId="urn:microsoft.com/office/officeart/2018/2/layout/IconVerticalSolidList"/>
    <dgm:cxn modelId="{3836B49C-DB24-42F5-8622-C49670684AC4}" type="presOf" srcId="{68D5A863-F1E0-4A50-B531-8A0DA980461B}" destId="{5B816217-9821-4189-B4D8-5F65AD509FE4}" srcOrd="0" destOrd="0" presId="urn:microsoft.com/office/officeart/2018/2/layout/IconVerticalSolidList"/>
    <dgm:cxn modelId="{7CFBC2C1-34BD-42D8-A097-BE9811408DC3}" srcId="{6E7CC15F-EBF7-4CE7-A530-CD03BF4A6A25}" destId="{745FB265-A6A3-4F71-8449-CD340522235A}" srcOrd="4" destOrd="0" parTransId="{195F7F70-7884-4D83-9C65-648D6B441E14}" sibTransId="{9CD48B67-AA19-427D-B9DE-FF72B6DFD115}"/>
    <dgm:cxn modelId="{0ADFCBD6-8AD8-4AC0-911E-F7F3AEFE52B4}" type="presOf" srcId="{745FB265-A6A3-4F71-8449-CD340522235A}" destId="{7DCE4A0A-75BA-4DDD-A77F-BE79331D396A}" srcOrd="0" destOrd="0" presId="urn:microsoft.com/office/officeart/2018/2/layout/IconVerticalSolidList"/>
    <dgm:cxn modelId="{F9EFB4E4-502D-457A-9C2F-9B1E6CDA7241}" srcId="{6E7CC15F-EBF7-4CE7-A530-CD03BF4A6A25}" destId="{34395E81-BAE2-4590-8E2B-39BE792D3182}" srcOrd="1" destOrd="0" parTransId="{FB53DD83-B50E-4668-9D4E-BC2A4F8A4301}" sibTransId="{9911BDF0-81D7-485D-ABAE-500840ED8F23}"/>
    <dgm:cxn modelId="{166643E6-9199-499C-8824-BD75F3C9C418}" type="presOf" srcId="{634FF13B-C9BA-4A85-A544-95737668188D}" destId="{5DA76DD4-9657-461C-8218-DEBB300924D7}" srcOrd="0" destOrd="0" presId="urn:microsoft.com/office/officeart/2018/2/layout/IconVerticalSolidList"/>
    <dgm:cxn modelId="{C81A54E8-D637-455A-A44F-FC635339575B}" srcId="{6E7CC15F-EBF7-4CE7-A530-CD03BF4A6A25}" destId="{68D5A863-F1E0-4A50-B531-8A0DA980461B}" srcOrd="5" destOrd="0" parTransId="{28C96A51-BAF5-4FEE-ADC1-A5AC66CED760}" sibTransId="{78C3EFEA-FD17-4BDE-BAE8-E2927F70D524}"/>
    <dgm:cxn modelId="{A5EB94F1-8898-408E-8388-6EB0D44D1F3B}" srcId="{6E7CC15F-EBF7-4CE7-A530-CD03BF4A6A25}" destId="{A57ADC4B-D832-4409-A42C-EF156BF103D6}" srcOrd="3" destOrd="0" parTransId="{D315FA0E-F02A-4F70-A540-57CF302B1504}" sibTransId="{6F512F86-9C36-4BA6-B7C6-3D0761CAD23F}"/>
    <dgm:cxn modelId="{51524134-9CA5-4A64-BD8A-2598AB6C2266}" type="presParOf" srcId="{566463E3-EDD4-4FB6-BECA-D67189A13D89}" destId="{8AC68F01-DFAF-42D8-9522-D8297F83C158}" srcOrd="0" destOrd="0" presId="urn:microsoft.com/office/officeart/2018/2/layout/IconVerticalSolidList"/>
    <dgm:cxn modelId="{D5949D48-6826-49D1-9471-AE924C59E47D}" type="presParOf" srcId="{8AC68F01-DFAF-42D8-9522-D8297F83C158}" destId="{C14466AC-1720-4778-B57B-FF07E29BECD7}" srcOrd="0" destOrd="0" presId="urn:microsoft.com/office/officeart/2018/2/layout/IconVerticalSolidList"/>
    <dgm:cxn modelId="{33E351A6-EECD-4F67-BCBE-1FE68442568C}" type="presParOf" srcId="{8AC68F01-DFAF-42D8-9522-D8297F83C158}" destId="{7D861E38-8343-4E3C-A1B5-A97583AE02EB}" srcOrd="1" destOrd="0" presId="urn:microsoft.com/office/officeart/2018/2/layout/IconVerticalSolidList"/>
    <dgm:cxn modelId="{BAD4D02D-EF2F-4582-86D4-6CD48FE04FF5}" type="presParOf" srcId="{8AC68F01-DFAF-42D8-9522-D8297F83C158}" destId="{B976DE07-8F77-49C6-9D37-93C161E2D0B6}" srcOrd="2" destOrd="0" presId="urn:microsoft.com/office/officeart/2018/2/layout/IconVerticalSolidList"/>
    <dgm:cxn modelId="{BB6D8FAE-6600-4368-A8A5-770FD605A503}" type="presParOf" srcId="{8AC68F01-DFAF-42D8-9522-D8297F83C158}" destId="{9942E7EC-8BFE-4163-8CBA-71BA9BA5EAF1}" srcOrd="3" destOrd="0" presId="urn:microsoft.com/office/officeart/2018/2/layout/IconVerticalSolidList"/>
    <dgm:cxn modelId="{91B08559-A2A0-4FEC-A112-3CB177E91496}" type="presParOf" srcId="{566463E3-EDD4-4FB6-BECA-D67189A13D89}" destId="{05DA5534-CEB1-4223-BFFB-EA2FD593F026}" srcOrd="1" destOrd="0" presId="urn:microsoft.com/office/officeart/2018/2/layout/IconVerticalSolidList"/>
    <dgm:cxn modelId="{A7C93B33-31CF-41D6-B7BE-F02D1EAC326E}" type="presParOf" srcId="{566463E3-EDD4-4FB6-BECA-D67189A13D89}" destId="{61CF077D-8CE0-4359-839F-F7589FCD33D7}" srcOrd="2" destOrd="0" presId="urn:microsoft.com/office/officeart/2018/2/layout/IconVerticalSolidList"/>
    <dgm:cxn modelId="{8E977407-F5F3-49ED-934B-11DBF79E9C27}" type="presParOf" srcId="{61CF077D-8CE0-4359-839F-F7589FCD33D7}" destId="{F1C5C26B-56C1-4CFE-BFFC-0FAE5EED5DD9}" srcOrd="0" destOrd="0" presId="urn:microsoft.com/office/officeart/2018/2/layout/IconVerticalSolidList"/>
    <dgm:cxn modelId="{E7DA2E0E-0971-496A-B529-B73850750AD9}" type="presParOf" srcId="{61CF077D-8CE0-4359-839F-F7589FCD33D7}" destId="{54972F97-1FE8-4E1B-9766-E414EBC2050B}" srcOrd="1" destOrd="0" presId="urn:microsoft.com/office/officeart/2018/2/layout/IconVerticalSolidList"/>
    <dgm:cxn modelId="{62C0D639-F406-4E07-AB39-F914953D2904}" type="presParOf" srcId="{61CF077D-8CE0-4359-839F-F7589FCD33D7}" destId="{EB62EFF8-8B35-449A-97E1-FAF216B1FC3E}" srcOrd="2" destOrd="0" presId="urn:microsoft.com/office/officeart/2018/2/layout/IconVerticalSolidList"/>
    <dgm:cxn modelId="{CDF66595-3B69-4E11-81CC-4BC27CA74467}" type="presParOf" srcId="{61CF077D-8CE0-4359-839F-F7589FCD33D7}" destId="{DA99D97D-A4EA-423F-9744-83AF2C69F509}" srcOrd="3" destOrd="0" presId="urn:microsoft.com/office/officeart/2018/2/layout/IconVerticalSolidList"/>
    <dgm:cxn modelId="{D79AEFD2-47C4-42E6-B9D0-7E3F17943A07}" type="presParOf" srcId="{566463E3-EDD4-4FB6-BECA-D67189A13D89}" destId="{82C6D28D-C689-422F-AE29-BE479AA302F5}" srcOrd="3" destOrd="0" presId="urn:microsoft.com/office/officeart/2018/2/layout/IconVerticalSolidList"/>
    <dgm:cxn modelId="{331D33CB-032D-468C-90CB-4F4B85746602}" type="presParOf" srcId="{566463E3-EDD4-4FB6-BECA-D67189A13D89}" destId="{E4568EA5-CBDA-4CD6-9645-BE8551725141}" srcOrd="4" destOrd="0" presId="urn:microsoft.com/office/officeart/2018/2/layout/IconVerticalSolidList"/>
    <dgm:cxn modelId="{CFA90868-F75F-4308-A203-F16385BEEEE3}" type="presParOf" srcId="{E4568EA5-CBDA-4CD6-9645-BE8551725141}" destId="{D5513001-8375-4EA5-B074-EED78A800BF2}" srcOrd="0" destOrd="0" presId="urn:microsoft.com/office/officeart/2018/2/layout/IconVerticalSolidList"/>
    <dgm:cxn modelId="{E566CDCD-E748-4D2B-988C-075D3F43928F}" type="presParOf" srcId="{E4568EA5-CBDA-4CD6-9645-BE8551725141}" destId="{A787D1EF-588F-4A8C-9304-870D8F6E7CF5}" srcOrd="1" destOrd="0" presId="urn:microsoft.com/office/officeart/2018/2/layout/IconVerticalSolidList"/>
    <dgm:cxn modelId="{EF1681FD-8BEB-4E51-A85E-5E08913A8A17}" type="presParOf" srcId="{E4568EA5-CBDA-4CD6-9645-BE8551725141}" destId="{D91661FF-FC1C-492F-95FB-C4EE9B202EE1}" srcOrd="2" destOrd="0" presId="urn:microsoft.com/office/officeart/2018/2/layout/IconVerticalSolidList"/>
    <dgm:cxn modelId="{35FF914D-6172-4318-ACC8-65C56D75EAC3}" type="presParOf" srcId="{E4568EA5-CBDA-4CD6-9645-BE8551725141}" destId="{5DA76DD4-9657-461C-8218-DEBB300924D7}" srcOrd="3" destOrd="0" presId="urn:microsoft.com/office/officeart/2018/2/layout/IconVerticalSolidList"/>
    <dgm:cxn modelId="{3C1081AE-3075-479E-8BE1-88CFE68F2D88}" type="presParOf" srcId="{566463E3-EDD4-4FB6-BECA-D67189A13D89}" destId="{9C91D4B5-C67F-4B3D-AD17-AEFE71E4BACD}" srcOrd="5" destOrd="0" presId="urn:microsoft.com/office/officeart/2018/2/layout/IconVerticalSolidList"/>
    <dgm:cxn modelId="{C583FBAB-43EC-4DFA-9386-10F3C9CA04BB}" type="presParOf" srcId="{566463E3-EDD4-4FB6-BECA-D67189A13D89}" destId="{C00A8801-BADB-445B-939F-8F86208E322F}" srcOrd="6" destOrd="0" presId="urn:microsoft.com/office/officeart/2018/2/layout/IconVerticalSolidList"/>
    <dgm:cxn modelId="{413FA0D8-FC02-4FE9-B371-F3162EAD62BF}" type="presParOf" srcId="{C00A8801-BADB-445B-939F-8F86208E322F}" destId="{3B0D2776-00F1-4757-A965-62CCA3119984}" srcOrd="0" destOrd="0" presId="urn:microsoft.com/office/officeart/2018/2/layout/IconVerticalSolidList"/>
    <dgm:cxn modelId="{7B218B3E-7DA5-49F1-971D-8D40443AA6E5}" type="presParOf" srcId="{C00A8801-BADB-445B-939F-8F86208E322F}" destId="{F3BB7724-F60F-4FC0-A1CB-47FE133369B6}" srcOrd="1" destOrd="0" presId="urn:microsoft.com/office/officeart/2018/2/layout/IconVerticalSolidList"/>
    <dgm:cxn modelId="{2692D54C-1DEA-4F54-A602-94B4DD556CC6}" type="presParOf" srcId="{C00A8801-BADB-445B-939F-8F86208E322F}" destId="{EF217E92-FCF1-484A-853F-D813C48B86C8}" srcOrd="2" destOrd="0" presId="urn:microsoft.com/office/officeart/2018/2/layout/IconVerticalSolidList"/>
    <dgm:cxn modelId="{CF72F2B9-D686-4EF5-8085-26573FF47760}" type="presParOf" srcId="{C00A8801-BADB-445B-939F-8F86208E322F}" destId="{14EAA24E-0285-4854-80A0-6B7C655ED301}" srcOrd="3" destOrd="0" presId="urn:microsoft.com/office/officeart/2018/2/layout/IconVerticalSolidList"/>
    <dgm:cxn modelId="{8B4C949E-F33E-4780-83E1-BD535D1ADEE0}" type="presParOf" srcId="{566463E3-EDD4-4FB6-BECA-D67189A13D89}" destId="{7D20C173-12F9-4333-88A1-9F74B0BB75E6}" srcOrd="7" destOrd="0" presId="urn:microsoft.com/office/officeart/2018/2/layout/IconVerticalSolidList"/>
    <dgm:cxn modelId="{98266AFD-6C26-422D-B156-D0CE4A1EEE3C}" type="presParOf" srcId="{566463E3-EDD4-4FB6-BECA-D67189A13D89}" destId="{01852F3F-C171-4F8B-93E1-8E95586CBA27}" srcOrd="8" destOrd="0" presId="urn:microsoft.com/office/officeart/2018/2/layout/IconVerticalSolidList"/>
    <dgm:cxn modelId="{077B6253-8F36-4F86-BD03-976FF283888B}" type="presParOf" srcId="{01852F3F-C171-4F8B-93E1-8E95586CBA27}" destId="{BC62873C-3205-43B4-A335-CE5B3B11034F}" srcOrd="0" destOrd="0" presId="urn:microsoft.com/office/officeart/2018/2/layout/IconVerticalSolidList"/>
    <dgm:cxn modelId="{E17776BA-73B9-4C8E-81F2-798D3A5CAFA1}" type="presParOf" srcId="{01852F3F-C171-4F8B-93E1-8E95586CBA27}" destId="{3BEB821F-7089-4C31-8EC4-CF20E23E8101}" srcOrd="1" destOrd="0" presId="urn:microsoft.com/office/officeart/2018/2/layout/IconVerticalSolidList"/>
    <dgm:cxn modelId="{12560871-6F20-4F17-BDBC-1FC0404BEC6E}" type="presParOf" srcId="{01852F3F-C171-4F8B-93E1-8E95586CBA27}" destId="{9FAC0F47-AD72-4FF5-859A-FAED6BD4CF11}" srcOrd="2" destOrd="0" presId="urn:microsoft.com/office/officeart/2018/2/layout/IconVerticalSolidList"/>
    <dgm:cxn modelId="{53EA0F87-99EC-4F81-B8C2-23573730DBF0}" type="presParOf" srcId="{01852F3F-C171-4F8B-93E1-8E95586CBA27}" destId="{7DCE4A0A-75BA-4DDD-A77F-BE79331D396A}" srcOrd="3" destOrd="0" presId="urn:microsoft.com/office/officeart/2018/2/layout/IconVerticalSolidList"/>
    <dgm:cxn modelId="{8954556A-3016-4127-BF03-CE62250C1C43}" type="presParOf" srcId="{566463E3-EDD4-4FB6-BECA-D67189A13D89}" destId="{446334C1-712A-40DC-A087-9BA66E7CF5FB}" srcOrd="9" destOrd="0" presId="urn:microsoft.com/office/officeart/2018/2/layout/IconVerticalSolidList"/>
    <dgm:cxn modelId="{46EC42B3-4880-459B-8596-4843CF5ADEF1}" type="presParOf" srcId="{566463E3-EDD4-4FB6-BECA-D67189A13D89}" destId="{E3919730-5230-4949-AFA9-2C2193E4C220}" srcOrd="10" destOrd="0" presId="urn:microsoft.com/office/officeart/2018/2/layout/IconVerticalSolidList"/>
    <dgm:cxn modelId="{48A6ED8F-DCC0-4530-95DF-9EE71A71AE2B}" type="presParOf" srcId="{E3919730-5230-4949-AFA9-2C2193E4C220}" destId="{D892A49E-BB7E-444A-AC6A-A75A5963B25B}" srcOrd="0" destOrd="0" presId="urn:microsoft.com/office/officeart/2018/2/layout/IconVerticalSolidList"/>
    <dgm:cxn modelId="{08E2B0B0-6F0D-48A3-92AA-4031DE3ABAEC}" type="presParOf" srcId="{E3919730-5230-4949-AFA9-2C2193E4C220}" destId="{CF753B39-A23C-4382-904A-B3BD9BAE6B8B}" srcOrd="1" destOrd="0" presId="urn:microsoft.com/office/officeart/2018/2/layout/IconVerticalSolidList"/>
    <dgm:cxn modelId="{6471EF0F-384D-444D-B991-0AE564E7AA36}" type="presParOf" srcId="{E3919730-5230-4949-AFA9-2C2193E4C220}" destId="{12482289-6D76-4433-A5A4-7A13613D6237}" srcOrd="2" destOrd="0" presId="urn:microsoft.com/office/officeart/2018/2/layout/IconVerticalSolidList"/>
    <dgm:cxn modelId="{9A53A557-7BF5-4124-80D3-FC01466EDB24}" type="presParOf" srcId="{E3919730-5230-4949-AFA9-2C2193E4C220}" destId="{5B816217-9821-4189-B4D8-5F65AD509FE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852221-A1DB-44A2-B0B0-CF68DC7FC75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0D2ACEC8-438B-4D32-A57F-AE0EE8F3D09F}">
      <dgm:prSet/>
      <dgm:spPr/>
      <dgm:t>
        <a:bodyPr/>
        <a:lstStyle/>
        <a:p>
          <a:r>
            <a:rPr lang="en-US" baseline="0" dirty="0"/>
            <a:t>Public</a:t>
          </a:r>
        </a:p>
        <a:p>
          <a:r>
            <a:rPr lang="en-US" baseline="0" dirty="0"/>
            <a:t>Health</a:t>
          </a:r>
          <a:endParaRPr lang="en-US" dirty="0"/>
        </a:p>
      </dgm:t>
    </dgm:pt>
    <dgm:pt modelId="{424683A9-612B-469B-A202-0FB4BB939B25}" type="parTrans" cxnId="{5DB7C76B-ADBC-4088-9939-4BB2E245F594}">
      <dgm:prSet/>
      <dgm:spPr/>
      <dgm:t>
        <a:bodyPr/>
        <a:lstStyle/>
        <a:p>
          <a:endParaRPr lang="en-US"/>
        </a:p>
      </dgm:t>
    </dgm:pt>
    <dgm:pt modelId="{555FAD32-BF8F-4A34-9612-6CF0E0549ECE}" type="sibTrans" cxnId="{5DB7C76B-ADBC-4088-9939-4BB2E245F594}">
      <dgm:prSet/>
      <dgm:spPr/>
      <dgm:t>
        <a:bodyPr/>
        <a:lstStyle/>
        <a:p>
          <a:endParaRPr lang="en-US"/>
        </a:p>
      </dgm:t>
    </dgm:pt>
    <dgm:pt modelId="{87063CC1-200F-4635-B1FE-B5D501DB358A}">
      <dgm:prSet/>
      <dgm:spPr/>
      <dgm:t>
        <a:bodyPr/>
        <a:lstStyle/>
        <a:p>
          <a:r>
            <a:rPr lang="en-US" baseline="0"/>
            <a:t>Administration</a:t>
          </a:r>
          <a:endParaRPr lang="en-US"/>
        </a:p>
      </dgm:t>
    </dgm:pt>
    <dgm:pt modelId="{35D8D102-3591-4184-9A00-8E369B8E8053}" type="parTrans" cxnId="{3BEC54A6-6C38-494F-91C0-BA313805009A}">
      <dgm:prSet/>
      <dgm:spPr/>
      <dgm:t>
        <a:bodyPr/>
        <a:lstStyle/>
        <a:p>
          <a:endParaRPr lang="en-US"/>
        </a:p>
      </dgm:t>
    </dgm:pt>
    <dgm:pt modelId="{2EBEBDF5-4473-425C-B976-18A5AEBAD144}" type="sibTrans" cxnId="{3BEC54A6-6C38-494F-91C0-BA313805009A}">
      <dgm:prSet/>
      <dgm:spPr/>
      <dgm:t>
        <a:bodyPr/>
        <a:lstStyle/>
        <a:p>
          <a:endParaRPr lang="en-US"/>
        </a:p>
      </dgm:t>
    </dgm:pt>
    <dgm:pt modelId="{661EC27D-2F54-4B73-B851-5A500F97FDC3}">
      <dgm:prSet/>
      <dgm:spPr/>
      <dgm:t>
        <a:bodyPr/>
        <a:lstStyle/>
        <a:p>
          <a:r>
            <a:rPr lang="en-US" baseline="0"/>
            <a:t>Health Policy</a:t>
          </a:r>
          <a:endParaRPr lang="en-US"/>
        </a:p>
      </dgm:t>
    </dgm:pt>
    <dgm:pt modelId="{8869EFD1-08BC-4A8B-8BDC-A16F993BF98C}" type="parTrans" cxnId="{D767072D-3748-4677-AE06-88F0D57784DE}">
      <dgm:prSet/>
      <dgm:spPr/>
      <dgm:t>
        <a:bodyPr/>
        <a:lstStyle/>
        <a:p>
          <a:endParaRPr lang="en-US"/>
        </a:p>
      </dgm:t>
    </dgm:pt>
    <dgm:pt modelId="{765B6DE2-6568-4BB4-97BE-02692BBA9AB1}" type="sibTrans" cxnId="{D767072D-3748-4677-AE06-88F0D57784DE}">
      <dgm:prSet/>
      <dgm:spPr/>
      <dgm:t>
        <a:bodyPr/>
        <a:lstStyle/>
        <a:p>
          <a:endParaRPr lang="en-US"/>
        </a:p>
      </dgm:t>
    </dgm:pt>
    <dgm:pt modelId="{56B45312-CBA8-4811-B239-EC1CAF37CDFF}">
      <dgm:prSet/>
      <dgm:spPr/>
      <dgm:t>
        <a:bodyPr/>
        <a:lstStyle/>
        <a:p>
          <a:r>
            <a:rPr lang="en-US" baseline="0"/>
            <a:t>Academic Medicine</a:t>
          </a:r>
          <a:endParaRPr lang="en-US"/>
        </a:p>
      </dgm:t>
    </dgm:pt>
    <dgm:pt modelId="{2557FC6C-3D7F-4488-ACCE-8A8A91E77D4F}" type="parTrans" cxnId="{04D83B16-9988-4EE3-AC6A-00F45E66081A}">
      <dgm:prSet/>
      <dgm:spPr/>
      <dgm:t>
        <a:bodyPr/>
        <a:lstStyle/>
        <a:p>
          <a:endParaRPr lang="en-US"/>
        </a:p>
      </dgm:t>
    </dgm:pt>
    <dgm:pt modelId="{02E720B4-44AC-4F5D-9676-0C1F137A29E8}" type="sibTrans" cxnId="{04D83B16-9988-4EE3-AC6A-00F45E66081A}">
      <dgm:prSet/>
      <dgm:spPr/>
      <dgm:t>
        <a:bodyPr/>
        <a:lstStyle/>
        <a:p>
          <a:endParaRPr lang="en-US"/>
        </a:p>
      </dgm:t>
    </dgm:pt>
    <dgm:pt modelId="{A36EE4CD-E924-4C79-80DB-619B030C3C59}">
      <dgm:prSet/>
      <dgm:spPr/>
      <dgm:t>
        <a:bodyPr/>
        <a:lstStyle/>
        <a:p>
          <a:r>
            <a:rPr lang="en-US" baseline="0"/>
            <a:t>Media/Journalism</a:t>
          </a:r>
          <a:endParaRPr lang="en-US"/>
        </a:p>
      </dgm:t>
    </dgm:pt>
    <dgm:pt modelId="{5956442E-BDF9-4105-B00E-CABFBCEB3409}" type="parTrans" cxnId="{D61B4216-B1D9-4667-BD6D-C831D43A36EC}">
      <dgm:prSet/>
      <dgm:spPr/>
      <dgm:t>
        <a:bodyPr/>
        <a:lstStyle/>
        <a:p>
          <a:endParaRPr lang="en-US"/>
        </a:p>
      </dgm:t>
    </dgm:pt>
    <dgm:pt modelId="{E4F9EAE6-9B73-498E-BC4C-8ABDA9ACB07E}" type="sibTrans" cxnId="{D61B4216-B1D9-4667-BD6D-C831D43A36EC}">
      <dgm:prSet/>
      <dgm:spPr/>
      <dgm:t>
        <a:bodyPr/>
        <a:lstStyle/>
        <a:p>
          <a:endParaRPr lang="en-US"/>
        </a:p>
      </dgm:t>
    </dgm:pt>
    <dgm:pt modelId="{0D16A136-9795-4A7A-A1AF-8DBC43856B99}">
      <dgm:prSet/>
      <dgm:spPr/>
      <dgm:t>
        <a:bodyPr/>
        <a:lstStyle/>
        <a:p>
          <a:r>
            <a:rPr lang="en-US" baseline="0"/>
            <a:t>Consulting</a:t>
          </a:r>
          <a:endParaRPr lang="en-US"/>
        </a:p>
      </dgm:t>
    </dgm:pt>
    <dgm:pt modelId="{8A640618-5E84-427E-922D-A38602C651B3}" type="parTrans" cxnId="{CD6A2FD6-BA56-40D9-93B7-75EBAFBB6ADD}">
      <dgm:prSet/>
      <dgm:spPr/>
      <dgm:t>
        <a:bodyPr/>
        <a:lstStyle/>
        <a:p>
          <a:endParaRPr lang="en-US"/>
        </a:p>
      </dgm:t>
    </dgm:pt>
    <dgm:pt modelId="{61221976-20ED-4A83-840F-E9223AF96D9C}" type="sibTrans" cxnId="{CD6A2FD6-BA56-40D9-93B7-75EBAFBB6ADD}">
      <dgm:prSet/>
      <dgm:spPr/>
      <dgm:t>
        <a:bodyPr/>
        <a:lstStyle/>
        <a:p>
          <a:endParaRPr lang="en-US"/>
        </a:p>
      </dgm:t>
    </dgm:pt>
    <dgm:pt modelId="{95BED9AD-6D75-4158-9842-A0A9B9052BB4}">
      <dgm:prSet/>
      <dgm:spPr/>
      <dgm:t>
        <a:bodyPr/>
        <a:lstStyle/>
        <a:p>
          <a:r>
            <a:rPr lang="en-US" baseline="0"/>
            <a:t>Concierge</a:t>
          </a:r>
          <a:endParaRPr lang="en-US"/>
        </a:p>
      </dgm:t>
    </dgm:pt>
    <dgm:pt modelId="{744C1413-9A47-46AE-8515-BE173EF644C9}" type="parTrans" cxnId="{3E1B52AB-A440-4BBC-94A6-1C6C2A0C76AF}">
      <dgm:prSet/>
      <dgm:spPr/>
      <dgm:t>
        <a:bodyPr/>
        <a:lstStyle/>
        <a:p>
          <a:endParaRPr lang="en-US"/>
        </a:p>
      </dgm:t>
    </dgm:pt>
    <dgm:pt modelId="{880B1CFD-5DA8-415D-98C9-CF02F4D3B253}" type="sibTrans" cxnId="{3E1B52AB-A440-4BBC-94A6-1C6C2A0C76AF}">
      <dgm:prSet/>
      <dgm:spPr/>
      <dgm:t>
        <a:bodyPr/>
        <a:lstStyle/>
        <a:p>
          <a:endParaRPr lang="en-US"/>
        </a:p>
      </dgm:t>
    </dgm:pt>
    <dgm:pt modelId="{DFA3BFBB-6A57-42D7-9F2B-0117C63EEF0B}" type="pres">
      <dgm:prSet presAssocID="{A6852221-A1DB-44A2-B0B0-CF68DC7FC759}" presName="root" presStyleCnt="0">
        <dgm:presLayoutVars>
          <dgm:dir/>
          <dgm:resizeHandles val="exact"/>
        </dgm:presLayoutVars>
      </dgm:prSet>
      <dgm:spPr/>
    </dgm:pt>
    <dgm:pt modelId="{1B2C21B0-101C-4579-8347-D29CC0BCC543}" type="pres">
      <dgm:prSet presAssocID="{0D2ACEC8-438B-4D32-A57F-AE0EE8F3D09F}" presName="compNode" presStyleCnt="0"/>
      <dgm:spPr/>
    </dgm:pt>
    <dgm:pt modelId="{C5B7B820-D65A-41CB-96A2-B8417F39CDB8}" type="pres">
      <dgm:prSet presAssocID="{0D2ACEC8-438B-4D32-A57F-AE0EE8F3D09F}" presName="iconRect" presStyleLbl="node1" presStyleIdx="0" presStyleCnt="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B4AEB1BD-BEE2-40B0-AEBB-E5F4486B351D}" type="pres">
      <dgm:prSet presAssocID="{0D2ACEC8-438B-4D32-A57F-AE0EE8F3D09F}" presName="spaceRect" presStyleCnt="0"/>
      <dgm:spPr/>
    </dgm:pt>
    <dgm:pt modelId="{88DEF7B7-0CE8-48E5-A94B-B66AFE2C15CD}" type="pres">
      <dgm:prSet presAssocID="{0D2ACEC8-438B-4D32-A57F-AE0EE8F3D09F}" presName="textRect" presStyleLbl="revTx" presStyleIdx="0" presStyleCnt="7">
        <dgm:presLayoutVars>
          <dgm:chMax val="1"/>
          <dgm:chPref val="1"/>
        </dgm:presLayoutVars>
      </dgm:prSet>
      <dgm:spPr/>
    </dgm:pt>
    <dgm:pt modelId="{6B04FBCE-FDA4-4CD9-8DA8-4BFEF191011F}" type="pres">
      <dgm:prSet presAssocID="{555FAD32-BF8F-4A34-9612-6CF0E0549ECE}" presName="sibTrans" presStyleCnt="0"/>
      <dgm:spPr/>
    </dgm:pt>
    <dgm:pt modelId="{61CA831A-2B7B-46E7-854C-87C7C7C12D3D}" type="pres">
      <dgm:prSet presAssocID="{87063CC1-200F-4635-B1FE-B5D501DB358A}" presName="compNode" presStyleCnt="0"/>
      <dgm:spPr/>
    </dgm:pt>
    <dgm:pt modelId="{86907BF7-59EF-4528-8177-876642882AFD}" type="pres">
      <dgm:prSet presAssocID="{87063CC1-200F-4635-B1FE-B5D501DB358A}" presName="iconRect" presStyleLbl="node1" presStyleIdx="1" presStyleCnt="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A72B2E8D-9A47-4CC1-9C13-D47413F27427}" type="pres">
      <dgm:prSet presAssocID="{87063CC1-200F-4635-B1FE-B5D501DB358A}" presName="spaceRect" presStyleCnt="0"/>
      <dgm:spPr/>
    </dgm:pt>
    <dgm:pt modelId="{754A7174-9705-4B33-A088-0F9C33A2F151}" type="pres">
      <dgm:prSet presAssocID="{87063CC1-200F-4635-B1FE-B5D501DB358A}" presName="textRect" presStyleLbl="revTx" presStyleIdx="1" presStyleCnt="7">
        <dgm:presLayoutVars>
          <dgm:chMax val="1"/>
          <dgm:chPref val="1"/>
        </dgm:presLayoutVars>
      </dgm:prSet>
      <dgm:spPr/>
    </dgm:pt>
    <dgm:pt modelId="{EC6C344C-959C-4D40-B4DE-F48B89572B58}" type="pres">
      <dgm:prSet presAssocID="{2EBEBDF5-4473-425C-B976-18A5AEBAD144}" presName="sibTrans" presStyleCnt="0"/>
      <dgm:spPr/>
    </dgm:pt>
    <dgm:pt modelId="{55BC0291-96EC-4991-94B2-29AD06A27016}" type="pres">
      <dgm:prSet presAssocID="{661EC27D-2F54-4B73-B851-5A500F97FDC3}" presName="compNode" presStyleCnt="0"/>
      <dgm:spPr/>
    </dgm:pt>
    <dgm:pt modelId="{C08188C4-CA5C-4CD3-B0C5-1326FC1C38F8}" type="pres">
      <dgm:prSet presAssocID="{661EC27D-2F54-4B73-B851-5A500F97FDC3}" presName="iconRect" presStyleLbl="node1" presStyleIdx="2" presStyleCnt="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6203C2EE-25AA-42EC-A7D2-54F6C588F999}" type="pres">
      <dgm:prSet presAssocID="{661EC27D-2F54-4B73-B851-5A500F97FDC3}" presName="spaceRect" presStyleCnt="0"/>
      <dgm:spPr/>
    </dgm:pt>
    <dgm:pt modelId="{00C8E2BF-352B-401C-ABBD-DB9349B8E60E}" type="pres">
      <dgm:prSet presAssocID="{661EC27D-2F54-4B73-B851-5A500F97FDC3}" presName="textRect" presStyleLbl="revTx" presStyleIdx="2" presStyleCnt="7">
        <dgm:presLayoutVars>
          <dgm:chMax val="1"/>
          <dgm:chPref val="1"/>
        </dgm:presLayoutVars>
      </dgm:prSet>
      <dgm:spPr/>
    </dgm:pt>
    <dgm:pt modelId="{5915F87E-D44E-4BF2-B30C-3C481C5B1495}" type="pres">
      <dgm:prSet presAssocID="{765B6DE2-6568-4BB4-97BE-02692BBA9AB1}" presName="sibTrans" presStyleCnt="0"/>
      <dgm:spPr/>
    </dgm:pt>
    <dgm:pt modelId="{DC8E1DD5-B395-4185-96BD-7967793F6340}" type="pres">
      <dgm:prSet presAssocID="{56B45312-CBA8-4811-B239-EC1CAF37CDFF}" presName="compNode" presStyleCnt="0"/>
      <dgm:spPr/>
    </dgm:pt>
    <dgm:pt modelId="{A002EDF5-3FC8-49AB-B717-FD83450D0E13}" type="pres">
      <dgm:prSet presAssocID="{56B45312-CBA8-4811-B239-EC1CAF37CDFF}" presName="iconRect" presStyleLbl="node1" presStyleIdx="3" presStyleCnt="7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BF151F5-FB5F-430B-BB0E-784DAB23D48E}" type="pres">
      <dgm:prSet presAssocID="{56B45312-CBA8-4811-B239-EC1CAF37CDFF}" presName="spaceRect" presStyleCnt="0"/>
      <dgm:spPr/>
    </dgm:pt>
    <dgm:pt modelId="{0A84B09E-0B6F-49B0-9670-5A0BA2D16197}" type="pres">
      <dgm:prSet presAssocID="{56B45312-CBA8-4811-B239-EC1CAF37CDFF}" presName="textRect" presStyleLbl="revTx" presStyleIdx="3" presStyleCnt="7">
        <dgm:presLayoutVars>
          <dgm:chMax val="1"/>
          <dgm:chPref val="1"/>
        </dgm:presLayoutVars>
      </dgm:prSet>
      <dgm:spPr/>
    </dgm:pt>
    <dgm:pt modelId="{828C4B43-E299-445A-BAE0-D5437DA588DE}" type="pres">
      <dgm:prSet presAssocID="{02E720B4-44AC-4F5D-9676-0C1F137A29E8}" presName="sibTrans" presStyleCnt="0"/>
      <dgm:spPr/>
    </dgm:pt>
    <dgm:pt modelId="{A0576ED2-7A6C-4BAF-996F-4B2BBF22F803}" type="pres">
      <dgm:prSet presAssocID="{A36EE4CD-E924-4C79-80DB-619B030C3C59}" presName="compNode" presStyleCnt="0"/>
      <dgm:spPr/>
    </dgm:pt>
    <dgm:pt modelId="{6DFD8AB0-53A4-4685-979D-17674E42C808}" type="pres">
      <dgm:prSet presAssocID="{A36EE4CD-E924-4C79-80DB-619B030C3C59}" presName="iconRect" presStyleLbl="node1" presStyleIdx="4" presStyleCnt="7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750B32CD-E42F-410E-8A73-B8AD12E995E1}" type="pres">
      <dgm:prSet presAssocID="{A36EE4CD-E924-4C79-80DB-619B030C3C59}" presName="spaceRect" presStyleCnt="0"/>
      <dgm:spPr/>
    </dgm:pt>
    <dgm:pt modelId="{4A74BB21-B92E-456E-A782-4AF94A33FBDE}" type="pres">
      <dgm:prSet presAssocID="{A36EE4CD-E924-4C79-80DB-619B030C3C59}" presName="textRect" presStyleLbl="revTx" presStyleIdx="4" presStyleCnt="7">
        <dgm:presLayoutVars>
          <dgm:chMax val="1"/>
          <dgm:chPref val="1"/>
        </dgm:presLayoutVars>
      </dgm:prSet>
      <dgm:spPr/>
    </dgm:pt>
    <dgm:pt modelId="{7DD6A7CD-C401-4151-83EB-0CF0C2A000F2}" type="pres">
      <dgm:prSet presAssocID="{E4F9EAE6-9B73-498E-BC4C-8ABDA9ACB07E}" presName="sibTrans" presStyleCnt="0"/>
      <dgm:spPr/>
    </dgm:pt>
    <dgm:pt modelId="{51153DFE-03E5-4509-9A0A-82C1B806CC05}" type="pres">
      <dgm:prSet presAssocID="{0D16A136-9795-4A7A-A1AF-8DBC43856B99}" presName="compNode" presStyleCnt="0"/>
      <dgm:spPr/>
    </dgm:pt>
    <dgm:pt modelId="{7F31BCBE-7DC3-499E-936B-683E90374D6A}" type="pres">
      <dgm:prSet presAssocID="{0D16A136-9795-4A7A-A1AF-8DBC43856B99}" presName="iconRect" presStyleLbl="node1" presStyleIdx="5" presStyleCnt="7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DEAC1C7F-04CF-4A10-A9D9-D47C6682DEFE}" type="pres">
      <dgm:prSet presAssocID="{0D16A136-9795-4A7A-A1AF-8DBC43856B99}" presName="spaceRect" presStyleCnt="0"/>
      <dgm:spPr/>
    </dgm:pt>
    <dgm:pt modelId="{D9BC2B27-56FB-44E9-9EE7-6B144A9C7CDC}" type="pres">
      <dgm:prSet presAssocID="{0D16A136-9795-4A7A-A1AF-8DBC43856B99}" presName="textRect" presStyleLbl="revTx" presStyleIdx="5" presStyleCnt="7">
        <dgm:presLayoutVars>
          <dgm:chMax val="1"/>
          <dgm:chPref val="1"/>
        </dgm:presLayoutVars>
      </dgm:prSet>
      <dgm:spPr/>
    </dgm:pt>
    <dgm:pt modelId="{FDB6BD64-D943-4B11-917C-F0CAB529E38F}" type="pres">
      <dgm:prSet presAssocID="{61221976-20ED-4A83-840F-E9223AF96D9C}" presName="sibTrans" presStyleCnt="0"/>
      <dgm:spPr/>
    </dgm:pt>
    <dgm:pt modelId="{9E7D8681-007F-48F9-9167-D7E5A9F4525A}" type="pres">
      <dgm:prSet presAssocID="{95BED9AD-6D75-4158-9842-A0A9B9052BB4}" presName="compNode" presStyleCnt="0"/>
      <dgm:spPr/>
    </dgm:pt>
    <dgm:pt modelId="{E9A95ED1-E9B5-464A-8A6F-BE31C68B50D1}" type="pres">
      <dgm:prSet presAssocID="{95BED9AD-6D75-4158-9842-A0A9B9052BB4}" presName="iconRect" presStyleLbl="node1" presStyleIdx="6" presStyleCnt="7"/>
      <dgm:spPr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iter"/>
        </a:ext>
      </dgm:extLst>
    </dgm:pt>
    <dgm:pt modelId="{659F288F-2C58-462B-A1D2-A08C605A7175}" type="pres">
      <dgm:prSet presAssocID="{95BED9AD-6D75-4158-9842-A0A9B9052BB4}" presName="spaceRect" presStyleCnt="0"/>
      <dgm:spPr/>
    </dgm:pt>
    <dgm:pt modelId="{8EBFCC7E-0F02-4907-B1F9-2EB05F01BB3F}" type="pres">
      <dgm:prSet presAssocID="{95BED9AD-6D75-4158-9842-A0A9B9052BB4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04D83B16-9988-4EE3-AC6A-00F45E66081A}" srcId="{A6852221-A1DB-44A2-B0B0-CF68DC7FC759}" destId="{56B45312-CBA8-4811-B239-EC1CAF37CDFF}" srcOrd="3" destOrd="0" parTransId="{2557FC6C-3D7F-4488-ACCE-8A8A91E77D4F}" sibTransId="{02E720B4-44AC-4F5D-9676-0C1F137A29E8}"/>
    <dgm:cxn modelId="{D61B4216-B1D9-4667-BD6D-C831D43A36EC}" srcId="{A6852221-A1DB-44A2-B0B0-CF68DC7FC759}" destId="{A36EE4CD-E924-4C79-80DB-619B030C3C59}" srcOrd="4" destOrd="0" parTransId="{5956442E-BDF9-4105-B00E-CABFBCEB3409}" sibTransId="{E4F9EAE6-9B73-498E-BC4C-8ABDA9ACB07E}"/>
    <dgm:cxn modelId="{D767072D-3748-4677-AE06-88F0D57784DE}" srcId="{A6852221-A1DB-44A2-B0B0-CF68DC7FC759}" destId="{661EC27D-2F54-4B73-B851-5A500F97FDC3}" srcOrd="2" destOrd="0" parTransId="{8869EFD1-08BC-4A8B-8BDC-A16F993BF98C}" sibTransId="{765B6DE2-6568-4BB4-97BE-02692BBA9AB1}"/>
    <dgm:cxn modelId="{5DB7C76B-ADBC-4088-9939-4BB2E245F594}" srcId="{A6852221-A1DB-44A2-B0B0-CF68DC7FC759}" destId="{0D2ACEC8-438B-4D32-A57F-AE0EE8F3D09F}" srcOrd="0" destOrd="0" parTransId="{424683A9-612B-469B-A202-0FB4BB939B25}" sibTransId="{555FAD32-BF8F-4A34-9612-6CF0E0549ECE}"/>
    <dgm:cxn modelId="{21DA676C-CE64-41FE-A928-D2BF643E1152}" type="presOf" srcId="{661EC27D-2F54-4B73-B851-5A500F97FDC3}" destId="{00C8E2BF-352B-401C-ABBD-DB9349B8E60E}" srcOrd="0" destOrd="0" presId="urn:microsoft.com/office/officeart/2018/2/layout/IconLabelList"/>
    <dgm:cxn modelId="{F199B258-36F9-4041-BF97-CAACFE502A45}" type="presOf" srcId="{56B45312-CBA8-4811-B239-EC1CAF37CDFF}" destId="{0A84B09E-0B6F-49B0-9670-5A0BA2D16197}" srcOrd="0" destOrd="0" presId="urn:microsoft.com/office/officeart/2018/2/layout/IconLabelList"/>
    <dgm:cxn modelId="{7784E584-83D7-4510-B82A-180F2E6B7E76}" type="presOf" srcId="{A6852221-A1DB-44A2-B0B0-CF68DC7FC759}" destId="{DFA3BFBB-6A57-42D7-9F2B-0117C63EEF0B}" srcOrd="0" destOrd="0" presId="urn:microsoft.com/office/officeart/2018/2/layout/IconLabelList"/>
    <dgm:cxn modelId="{63A4F48C-51EA-4F94-9FB1-CBA6B214C30A}" type="presOf" srcId="{95BED9AD-6D75-4158-9842-A0A9B9052BB4}" destId="{8EBFCC7E-0F02-4907-B1F9-2EB05F01BB3F}" srcOrd="0" destOrd="0" presId="urn:microsoft.com/office/officeart/2018/2/layout/IconLabelList"/>
    <dgm:cxn modelId="{10EA4892-453F-4E30-92EC-AD2EA023F4E8}" type="presOf" srcId="{0D2ACEC8-438B-4D32-A57F-AE0EE8F3D09F}" destId="{88DEF7B7-0CE8-48E5-A94B-B66AFE2C15CD}" srcOrd="0" destOrd="0" presId="urn:microsoft.com/office/officeart/2018/2/layout/IconLabelList"/>
    <dgm:cxn modelId="{3BEC54A6-6C38-494F-91C0-BA313805009A}" srcId="{A6852221-A1DB-44A2-B0B0-CF68DC7FC759}" destId="{87063CC1-200F-4635-B1FE-B5D501DB358A}" srcOrd="1" destOrd="0" parTransId="{35D8D102-3591-4184-9A00-8E369B8E8053}" sibTransId="{2EBEBDF5-4473-425C-B976-18A5AEBAD144}"/>
    <dgm:cxn modelId="{3E1B52AB-A440-4BBC-94A6-1C6C2A0C76AF}" srcId="{A6852221-A1DB-44A2-B0B0-CF68DC7FC759}" destId="{95BED9AD-6D75-4158-9842-A0A9B9052BB4}" srcOrd="6" destOrd="0" parTransId="{744C1413-9A47-46AE-8515-BE173EF644C9}" sibTransId="{880B1CFD-5DA8-415D-98C9-CF02F4D3B253}"/>
    <dgm:cxn modelId="{FBE013BA-8ADF-43ED-ADB0-7407CB8EC9DF}" type="presOf" srcId="{87063CC1-200F-4635-B1FE-B5D501DB358A}" destId="{754A7174-9705-4B33-A088-0F9C33A2F151}" srcOrd="0" destOrd="0" presId="urn:microsoft.com/office/officeart/2018/2/layout/IconLabelList"/>
    <dgm:cxn modelId="{215277C6-E237-4B8C-BE32-5C063F7D7662}" type="presOf" srcId="{0D16A136-9795-4A7A-A1AF-8DBC43856B99}" destId="{D9BC2B27-56FB-44E9-9EE7-6B144A9C7CDC}" srcOrd="0" destOrd="0" presId="urn:microsoft.com/office/officeart/2018/2/layout/IconLabelList"/>
    <dgm:cxn modelId="{076D0DD6-F039-4A9A-824D-7A8D975DFF22}" type="presOf" srcId="{A36EE4CD-E924-4C79-80DB-619B030C3C59}" destId="{4A74BB21-B92E-456E-A782-4AF94A33FBDE}" srcOrd="0" destOrd="0" presId="urn:microsoft.com/office/officeart/2018/2/layout/IconLabelList"/>
    <dgm:cxn modelId="{CD6A2FD6-BA56-40D9-93B7-75EBAFBB6ADD}" srcId="{A6852221-A1DB-44A2-B0B0-CF68DC7FC759}" destId="{0D16A136-9795-4A7A-A1AF-8DBC43856B99}" srcOrd="5" destOrd="0" parTransId="{8A640618-5E84-427E-922D-A38602C651B3}" sibTransId="{61221976-20ED-4A83-840F-E9223AF96D9C}"/>
    <dgm:cxn modelId="{F335E628-D049-4C2F-8FB2-77C2751D5E6C}" type="presParOf" srcId="{DFA3BFBB-6A57-42D7-9F2B-0117C63EEF0B}" destId="{1B2C21B0-101C-4579-8347-D29CC0BCC543}" srcOrd="0" destOrd="0" presId="urn:microsoft.com/office/officeart/2018/2/layout/IconLabelList"/>
    <dgm:cxn modelId="{7BB1B2EC-9C5E-438F-BCD9-7CDF52C32747}" type="presParOf" srcId="{1B2C21B0-101C-4579-8347-D29CC0BCC543}" destId="{C5B7B820-D65A-41CB-96A2-B8417F39CDB8}" srcOrd="0" destOrd="0" presId="urn:microsoft.com/office/officeart/2018/2/layout/IconLabelList"/>
    <dgm:cxn modelId="{94D43060-3FC4-4941-8F9C-231C55DDDF68}" type="presParOf" srcId="{1B2C21B0-101C-4579-8347-D29CC0BCC543}" destId="{B4AEB1BD-BEE2-40B0-AEBB-E5F4486B351D}" srcOrd="1" destOrd="0" presId="urn:microsoft.com/office/officeart/2018/2/layout/IconLabelList"/>
    <dgm:cxn modelId="{DAC3D5A6-D9CC-407C-B853-B6D2E7A09111}" type="presParOf" srcId="{1B2C21B0-101C-4579-8347-D29CC0BCC543}" destId="{88DEF7B7-0CE8-48E5-A94B-B66AFE2C15CD}" srcOrd="2" destOrd="0" presId="urn:microsoft.com/office/officeart/2018/2/layout/IconLabelList"/>
    <dgm:cxn modelId="{60E5215E-570C-4954-9D85-833189FA6ECC}" type="presParOf" srcId="{DFA3BFBB-6A57-42D7-9F2B-0117C63EEF0B}" destId="{6B04FBCE-FDA4-4CD9-8DA8-4BFEF191011F}" srcOrd="1" destOrd="0" presId="urn:microsoft.com/office/officeart/2018/2/layout/IconLabelList"/>
    <dgm:cxn modelId="{DE4CE270-E15D-4427-A3BE-537853A315BE}" type="presParOf" srcId="{DFA3BFBB-6A57-42D7-9F2B-0117C63EEF0B}" destId="{61CA831A-2B7B-46E7-854C-87C7C7C12D3D}" srcOrd="2" destOrd="0" presId="urn:microsoft.com/office/officeart/2018/2/layout/IconLabelList"/>
    <dgm:cxn modelId="{9203B757-1BE1-4794-8FEC-3F3965C554B4}" type="presParOf" srcId="{61CA831A-2B7B-46E7-854C-87C7C7C12D3D}" destId="{86907BF7-59EF-4528-8177-876642882AFD}" srcOrd="0" destOrd="0" presId="urn:microsoft.com/office/officeart/2018/2/layout/IconLabelList"/>
    <dgm:cxn modelId="{114A9054-4A33-4178-B49C-851C76108847}" type="presParOf" srcId="{61CA831A-2B7B-46E7-854C-87C7C7C12D3D}" destId="{A72B2E8D-9A47-4CC1-9C13-D47413F27427}" srcOrd="1" destOrd="0" presId="urn:microsoft.com/office/officeart/2018/2/layout/IconLabelList"/>
    <dgm:cxn modelId="{E034D71F-9554-4CAB-967F-19583960780D}" type="presParOf" srcId="{61CA831A-2B7B-46E7-854C-87C7C7C12D3D}" destId="{754A7174-9705-4B33-A088-0F9C33A2F151}" srcOrd="2" destOrd="0" presId="urn:microsoft.com/office/officeart/2018/2/layout/IconLabelList"/>
    <dgm:cxn modelId="{84ECDCCA-C128-4C6E-9009-D40AF3FF9F3E}" type="presParOf" srcId="{DFA3BFBB-6A57-42D7-9F2B-0117C63EEF0B}" destId="{EC6C344C-959C-4D40-B4DE-F48B89572B58}" srcOrd="3" destOrd="0" presId="urn:microsoft.com/office/officeart/2018/2/layout/IconLabelList"/>
    <dgm:cxn modelId="{ACA75898-4C67-404A-AE07-3B7881753462}" type="presParOf" srcId="{DFA3BFBB-6A57-42D7-9F2B-0117C63EEF0B}" destId="{55BC0291-96EC-4991-94B2-29AD06A27016}" srcOrd="4" destOrd="0" presId="urn:microsoft.com/office/officeart/2018/2/layout/IconLabelList"/>
    <dgm:cxn modelId="{EA6D3295-19B3-440A-B051-8EEACF765BDC}" type="presParOf" srcId="{55BC0291-96EC-4991-94B2-29AD06A27016}" destId="{C08188C4-CA5C-4CD3-B0C5-1326FC1C38F8}" srcOrd="0" destOrd="0" presId="urn:microsoft.com/office/officeart/2018/2/layout/IconLabelList"/>
    <dgm:cxn modelId="{1D10F68F-A981-41DC-AEF3-CB891A0D553D}" type="presParOf" srcId="{55BC0291-96EC-4991-94B2-29AD06A27016}" destId="{6203C2EE-25AA-42EC-A7D2-54F6C588F999}" srcOrd="1" destOrd="0" presId="urn:microsoft.com/office/officeart/2018/2/layout/IconLabelList"/>
    <dgm:cxn modelId="{024165AB-8814-43E7-A226-D943028C296F}" type="presParOf" srcId="{55BC0291-96EC-4991-94B2-29AD06A27016}" destId="{00C8E2BF-352B-401C-ABBD-DB9349B8E60E}" srcOrd="2" destOrd="0" presId="urn:microsoft.com/office/officeart/2018/2/layout/IconLabelList"/>
    <dgm:cxn modelId="{CA73A674-FC9C-44EB-B0C6-3D999DF7789A}" type="presParOf" srcId="{DFA3BFBB-6A57-42D7-9F2B-0117C63EEF0B}" destId="{5915F87E-D44E-4BF2-B30C-3C481C5B1495}" srcOrd="5" destOrd="0" presId="urn:microsoft.com/office/officeart/2018/2/layout/IconLabelList"/>
    <dgm:cxn modelId="{913B8789-929A-48AA-B4A3-94EADA585449}" type="presParOf" srcId="{DFA3BFBB-6A57-42D7-9F2B-0117C63EEF0B}" destId="{DC8E1DD5-B395-4185-96BD-7967793F6340}" srcOrd="6" destOrd="0" presId="urn:microsoft.com/office/officeart/2018/2/layout/IconLabelList"/>
    <dgm:cxn modelId="{D7304FC8-1F4C-4E75-A76E-1AD383F20D49}" type="presParOf" srcId="{DC8E1DD5-B395-4185-96BD-7967793F6340}" destId="{A002EDF5-3FC8-49AB-B717-FD83450D0E13}" srcOrd="0" destOrd="0" presId="urn:microsoft.com/office/officeart/2018/2/layout/IconLabelList"/>
    <dgm:cxn modelId="{764CBEDC-CF79-42DB-A5BA-076DE7F3A694}" type="presParOf" srcId="{DC8E1DD5-B395-4185-96BD-7967793F6340}" destId="{4BF151F5-FB5F-430B-BB0E-784DAB23D48E}" srcOrd="1" destOrd="0" presId="urn:microsoft.com/office/officeart/2018/2/layout/IconLabelList"/>
    <dgm:cxn modelId="{ADDF6856-834A-42C7-9C95-77D791ED1C87}" type="presParOf" srcId="{DC8E1DD5-B395-4185-96BD-7967793F6340}" destId="{0A84B09E-0B6F-49B0-9670-5A0BA2D16197}" srcOrd="2" destOrd="0" presId="urn:microsoft.com/office/officeart/2018/2/layout/IconLabelList"/>
    <dgm:cxn modelId="{BCA4406A-8E85-4A0C-9849-95CCC099A033}" type="presParOf" srcId="{DFA3BFBB-6A57-42D7-9F2B-0117C63EEF0B}" destId="{828C4B43-E299-445A-BAE0-D5437DA588DE}" srcOrd="7" destOrd="0" presId="urn:microsoft.com/office/officeart/2018/2/layout/IconLabelList"/>
    <dgm:cxn modelId="{EA238715-D148-434A-9367-3C5E6B3DE61B}" type="presParOf" srcId="{DFA3BFBB-6A57-42D7-9F2B-0117C63EEF0B}" destId="{A0576ED2-7A6C-4BAF-996F-4B2BBF22F803}" srcOrd="8" destOrd="0" presId="urn:microsoft.com/office/officeart/2018/2/layout/IconLabelList"/>
    <dgm:cxn modelId="{7DFF17D4-7C9C-4861-BDFD-E99DF1F2FD7F}" type="presParOf" srcId="{A0576ED2-7A6C-4BAF-996F-4B2BBF22F803}" destId="{6DFD8AB0-53A4-4685-979D-17674E42C808}" srcOrd="0" destOrd="0" presId="urn:microsoft.com/office/officeart/2018/2/layout/IconLabelList"/>
    <dgm:cxn modelId="{3627ADA8-46A0-4BB8-9647-7722BDF41375}" type="presParOf" srcId="{A0576ED2-7A6C-4BAF-996F-4B2BBF22F803}" destId="{750B32CD-E42F-410E-8A73-B8AD12E995E1}" srcOrd="1" destOrd="0" presId="urn:microsoft.com/office/officeart/2018/2/layout/IconLabelList"/>
    <dgm:cxn modelId="{09A5019A-2589-4C2A-8ED5-575B8383EB13}" type="presParOf" srcId="{A0576ED2-7A6C-4BAF-996F-4B2BBF22F803}" destId="{4A74BB21-B92E-456E-A782-4AF94A33FBDE}" srcOrd="2" destOrd="0" presId="urn:microsoft.com/office/officeart/2018/2/layout/IconLabelList"/>
    <dgm:cxn modelId="{8713B2ED-AB16-45DA-8DA6-F3F796AF3FEA}" type="presParOf" srcId="{DFA3BFBB-6A57-42D7-9F2B-0117C63EEF0B}" destId="{7DD6A7CD-C401-4151-83EB-0CF0C2A000F2}" srcOrd="9" destOrd="0" presId="urn:microsoft.com/office/officeart/2018/2/layout/IconLabelList"/>
    <dgm:cxn modelId="{ED7A375A-5BF4-4CD3-8DFD-700455B2BE80}" type="presParOf" srcId="{DFA3BFBB-6A57-42D7-9F2B-0117C63EEF0B}" destId="{51153DFE-03E5-4509-9A0A-82C1B806CC05}" srcOrd="10" destOrd="0" presId="urn:microsoft.com/office/officeart/2018/2/layout/IconLabelList"/>
    <dgm:cxn modelId="{5C6DF373-B267-4199-80F8-74A6BC2F7E48}" type="presParOf" srcId="{51153DFE-03E5-4509-9A0A-82C1B806CC05}" destId="{7F31BCBE-7DC3-499E-936B-683E90374D6A}" srcOrd="0" destOrd="0" presId="urn:microsoft.com/office/officeart/2018/2/layout/IconLabelList"/>
    <dgm:cxn modelId="{61598C20-1C27-4448-94A1-508DCC9A52B4}" type="presParOf" srcId="{51153DFE-03E5-4509-9A0A-82C1B806CC05}" destId="{DEAC1C7F-04CF-4A10-A9D9-D47C6682DEFE}" srcOrd="1" destOrd="0" presId="urn:microsoft.com/office/officeart/2018/2/layout/IconLabelList"/>
    <dgm:cxn modelId="{1D26DD31-E098-4104-A0DF-C50CA25099E3}" type="presParOf" srcId="{51153DFE-03E5-4509-9A0A-82C1B806CC05}" destId="{D9BC2B27-56FB-44E9-9EE7-6B144A9C7CDC}" srcOrd="2" destOrd="0" presId="urn:microsoft.com/office/officeart/2018/2/layout/IconLabelList"/>
    <dgm:cxn modelId="{67622721-6FF9-48E5-9986-FAEAB6B873AE}" type="presParOf" srcId="{DFA3BFBB-6A57-42D7-9F2B-0117C63EEF0B}" destId="{FDB6BD64-D943-4B11-917C-F0CAB529E38F}" srcOrd="11" destOrd="0" presId="urn:microsoft.com/office/officeart/2018/2/layout/IconLabelList"/>
    <dgm:cxn modelId="{E48B0C11-050C-4555-AA38-FC91190AB34A}" type="presParOf" srcId="{DFA3BFBB-6A57-42D7-9F2B-0117C63EEF0B}" destId="{9E7D8681-007F-48F9-9167-D7E5A9F4525A}" srcOrd="12" destOrd="0" presId="urn:microsoft.com/office/officeart/2018/2/layout/IconLabelList"/>
    <dgm:cxn modelId="{F706591B-90A1-4C6B-8209-3433B02E0CD5}" type="presParOf" srcId="{9E7D8681-007F-48F9-9167-D7E5A9F4525A}" destId="{E9A95ED1-E9B5-464A-8A6F-BE31C68B50D1}" srcOrd="0" destOrd="0" presId="urn:microsoft.com/office/officeart/2018/2/layout/IconLabelList"/>
    <dgm:cxn modelId="{396733D5-806E-4007-AD97-6736B04788F1}" type="presParOf" srcId="{9E7D8681-007F-48F9-9167-D7E5A9F4525A}" destId="{659F288F-2C58-462B-A1D2-A08C605A7175}" srcOrd="1" destOrd="0" presId="urn:microsoft.com/office/officeart/2018/2/layout/IconLabelList"/>
    <dgm:cxn modelId="{50FFEA5A-FF5D-45D7-9700-5BB5470E9C6C}" type="presParOf" srcId="{9E7D8681-007F-48F9-9167-D7E5A9F4525A}" destId="{8EBFCC7E-0F02-4907-B1F9-2EB05F01BB3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EAAA89-7C6D-4C28-BCC8-2CBD869F3A8D}">
      <dsp:nvSpPr>
        <dsp:cNvPr id="0" name=""/>
        <dsp:cNvSpPr/>
      </dsp:nvSpPr>
      <dsp:spPr>
        <a:xfrm>
          <a:off x="1849202" y="316022"/>
          <a:ext cx="1510523" cy="11909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F2C22B-A480-48D9-B7B5-0A1126661D76}">
      <dsp:nvSpPr>
        <dsp:cNvPr id="0" name=""/>
        <dsp:cNvSpPr/>
      </dsp:nvSpPr>
      <dsp:spPr>
        <a:xfrm>
          <a:off x="446573" y="1608247"/>
          <a:ext cx="4315781" cy="510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000" kern="1200" baseline="0" dirty="0"/>
            <a:t>What do YOU want to do?</a:t>
          </a:r>
          <a:endParaRPr lang="en-US" sz="3000" kern="1200" dirty="0"/>
        </a:p>
      </dsp:txBody>
      <dsp:txXfrm>
        <a:off x="446573" y="1608247"/>
        <a:ext cx="4315781" cy="510404"/>
      </dsp:txXfrm>
    </dsp:sp>
    <dsp:sp modelId="{11B50D02-4509-4BB4-88DD-73A43A75AEC4}">
      <dsp:nvSpPr>
        <dsp:cNvPr id="0" name=""/>
        <dsp:cNvSpPr/>
      </dsp:nvSpPr>
      <dsp:spPr>
        <a:xfrm>
          <a:off x="446573" y="2165758"/>
          <a:ext cx="4315781" cy="505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FF0893-F4A6-4D5D-B8CE-9DF1009E7F01}">
      <dsp:nvSpPr>
        <dsp:cNvPr id="0" name=""/>
        <dsp:cNvSpPr/>
      </dsp:nvSpPr>
      <dsp:spPr>
        <a:xfrm>
          <a:off x="6920245" y="316022"/>
          <a:ext cx="1510523" cy="11909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14F41-DF21-4D21-A758-41204D8EDFB0}">
      <dsp:nvSpPr>
        <dsp:cNvPr id="0" name=""/>
        <dsp:cNvSpPr/>
      </dsp:nvSpPr>
      <dsp:spPr>
        <a:xfrm>
          <a:off x="5517616" y="1608247"/>
          <a:ext cx="4315781" cy="510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000" kern="1200" baseline="0"/>
            <a:t>What are your options? </a:t>
          </a:r>
          <a:endParaRPr lang="en-US" sz="3000" kern="1200"/>
        </a:p>
      </dsp:txBody>
      <dsp:txXfrm>
        <a:off x="5517616" y="1608247"/>
        <a:ext cx="4315781" cy="510404"/>
      </dsp:txXfrm>
    </dsp:sp>
    <dsp:sp modelId="{5C9F1E55-EC42-434F-A0E3-0847272E9097}">
      <dsp:nvSpPr>
        <dsp:cNvPr id="0" name=""/>
        <dsp:cNvSpPr/>
      </dsp:nvSpPr>
      <dsp:spPr>
        <a:xfrm>
          <a:off x="5517616" y="2165758"/>
          <a:ext cx="4315781" cy="505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To cut or not to cut?</a:t>
          </a: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Old vs. young vs. everyone?</a:t>
          </a: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People vs. no people?</a:t>
          </a: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Inpatient vs. outpatient?</a:t>
          </a:r>
          <a:endParaRPr lang="en-US" sz="2000" kern="1200" dirty="0"/>
        </a:p>
      </dsp:txBody>
      <dsp:txXfrm>
        <a:off x="5517616" y="2165758"/>
        <a:ext cx="4315781" cy="5056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14BD7-C26F-4EED-8795-529246074856}">
      <dsp:nvSpPr>
        <dsp:cNvPr id="0" name=""/>
        <dsp:cNvSpPr/>
      </dsp:nvSpPr>
      <dsp:spPr>
        <a:xfrm>
          <a:off x="0" y="7176"/>
          <a:ext cx="6248400" cy="94031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8438BC-9E2A-4C2D-A2E7-F4AF364ACF63}">
      <dsp:nvSpPr>
        <dsp:cNvPr id="0" name=""/>
        <dsp:cNvSpPr/>
      </dsp:nvSpPr>
      <dsp:spPr>
        <a:xfrm>
          <a:off x="284446" y="218748"/>
          <a:ext cx="517175" cy="51717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4BAEA5-EDA3-4D98-8698-ABEFDE52523C}">
      <dsp:nvSpPr>
        <dsp:cNvPr id="0" name=""/>
        <dsp:cNvSpPr/>
      </dsp:nvSpPr>
      <dsp:spPr>
        <a:xfrm>
          <a:off x="1086067" y="7176"/>
          <a:ext cx="5161270" cy="94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17" tIns="99517" rIns="99517" bIns="9951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baseline="0" dirty="0"/>
            <a:t>First Contact &amp; Continuity of Care</a:t>
          </a:r>
          <a:endParaRPr lang="en-US" sz="1900" b="1" kern="1200" dirty="0"/>
        </a:p>
      </dsp:txBody>
      <dsp:txXfrm>
        <a:off x="1086067" y="7176"/>
        <a:ext cx="5161270" cy="940318"/>
      </dsp:txXfrm>
    </dsp:sp>
    <dsp:sp modelId="{13CFBE84-3674-4D44-8015-3815B86FFE9C}">
      <dsp:nvSpPr>
        <dsp:cNvPr id="0" name=""/>
        <dsp:cNvSpPr/>
      </dsp:nvSpPr>
      <dsp:spPr>
        <a:xfrm>
          <a:off x="0" y="1182574"/>
          <a:ext cx="6248400" cy="94031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12ED42-EFA1-4FA0-8A7A-40C7E58E2DFB}">
      <dsp:nvSpPr>
        <dsp:cNvPr id="0" name=""/>
        <dsp:cNvSpPr/>
      </dsp:nvSpPr>
      <dsp:spPr>
        <a:xfrm>
          <a:off x="284446" y="1394146"/>
          <a:ext cx="517175" cy="51717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AE780C-3963-4616-AD2D-AB14811A6DD0}">
      <dsp:nvSpPr>
        <dsp:cNvPr id="0" name=""/>
        <dsp:cNvSpPr/>
      </dsp:nvSpPr>
      <dsp:spPr>
        <a:xfrm>
          <a:off x="1086067" y="1182574"/>
          <a:ext cx="2811780" cy="94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17" tIns="99517" rIns="99517" bIns="9951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baseline="0" dirty="0"/>
            <a:t>Core disciplines</a:t>
          </a:r>
          <a:endParaRPr lang="en-US" sz="1900" b="1" kern="1200" dirty="0"/>
        </a:p>
      </dsp:txBody>
      <dsp:txXfrm>
        <a:off x="1086067" y="1182574"/>
        <a:ext cx="2811780" cy="940318"/>
      </dsp:txXfrm>
    </dsp:sp>
    <dsp:sp modelId="{055D7AEA-CBF7-46AB-99AA-61966CCE6818}">
      <dsp:nvSpPr>
        <dsp:cNvPr id="0" name=""/>
        <dsp:cNvSpPr/>
      </dsp:nvSpPr>
      <dsp:spPr>
        <a:xfrm>
          <a:off x="3897847" y="1182574"/>
          <a:ext cx="2349490" cy="94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17" tIns="99517" rIns="99517" bIns="99517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/>
            <a:t>Internal Medicine 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/>
            <a:t>Family Medicine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 dirty="0"/>
            <a:t>Pediatrics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/>
            <a:t>Gynecology</a:t>
          </a:r>
          <a:endParaRPr lang="en-US" sz="1100" kern="1200"/>
        </a:p>
      </dsp:txBody>
      <dsp:txXfrm>
        <a:off x="3897847" y="1182574"/>
        <a:ext cx="2349490" cy="940318"/>
      </dsp:txXfrm>
    </dsp:sp>
    <dsp:sp modelId="{E7A8C96C-F34B-4029-97AD-2107E6C1B594}">
      <dsp:nvSpPr>
        <dsp:cNvPr id="0" name=""/>
        <dsp:cNvSpPr/>
      </dsp:nvSpPr>
      <dsp:spPr>
        <a:xfrm>
          <a:off x="0" y="2357972"/>
          <a:ext cx="6248400" cy="94031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D0ED8D-B920-40C9-BDBD-A978415B34A3}">
      <dsp:nvSpPr>
        <dsp:cNvPr id="0" name=""/>
        <dsp:cNvSpPr/>
      </dsp:nvSpPr>
      <dsp:spPr>
        <a:xfrm>
          <a:off x="284446" y="2569543"/>
          <a:ext cx="517175" cy="51717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278EC6-7962-4018-9BB4-84B34D5F62C0}">
      <dsp:nvSpPr>
        <dsp:cNvPr id="0" name=""/>
        <dsp:cNvSpPr/>
      </dsp:nvSpPr>
      <dsp:spPr>
        <a:xfrm>
          <a:off x="1086067" y="2357972"/>
          <a:ext cx="5161270" cy="94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17" tIns="99517" rIns="99517" bIns="9951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baseline="0" dirty="0"/>
            <a:t>Typically 3 – 4 years of training</a:t>
          </a:r>
          <a:endParaRPr lang="en-US" sz="1900" b="1" kern="1200" dirty="0"/>
        </a:p>
      </dsp:txBody>
      <dsp:txXfrm>
        <a:off x="1086067" y="2357972"/>
        <a:ext cx="5161270" cy="940318"/>
      </dsp:txXfrm>
    </dsp:sp>
    <dsp:sp modelId="{C5782271-5F8D-4AB2-BE96-A6D701C6313E}">
      <dsp:nvSpPr>
        <dsp:cNvPr id="0" name=""/>
        <dsp:cNvSpPr/>
      </dsp:nvSpPr>
      <dsp:spPr>
        <a:xfrm>
          <a:off x="0" y="3533370"/>
          <a:ext cx="6248400" cy="94031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CDA167-7E00-46CA-BCA6-D439984AF642}">
      <dsp:nvSpPr>
        <dsp:cNvPr id="0" name=""/>
        <dsp:cNvSpPr/>
      </dsp:nvSpPr>
      <dsp:spPr>
        <a:xfrm>
          <a:off x="284446" y="3744941"/>
          <a:ext cx="517175" cy="51717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CDA84-B3B7-486D-BD41-DEFFE73278B0}">
      <dsp:nvSpPr>
        <dsp:cNvPr id="0" name=""/>
        <dsp:cNvSpPr/>
      </dsp:nvSpPr>
      <dsp:spPr>
        <a:xfrm>
          <a:off x="1086067" y="3533370"/>
          <a:ext cx="5161270" cy="94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17" tIns="99517" rIns="99517" bIns="9951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baseline="0" dirty="0"/>
            <a:t>Eligible for loan forgiveness programs</a:t>
          </a:r>
          <a:endParaRPr lang="en-US" sz="1900" kern="1200" dirty="0"/>
        </a:p>
      </dsp:txBody>
      <dsp:txXfrm>
        <a:off x="1086067" y="3533370"/>
        <a:ext cx="5161270" cy="940318"/>
      </dsp:txXfrm>
    </dsp:sp>
    <dsp:sp modelId="{F1A5FBBD-62CE-486E-86E6-D5D2D002BF31}">
      <dsp:nvSpPr>
        <dsp:cNvPr id="0" name=""/>
        <dsp:cNvSpPr/>
      </dsp:nvSpPr>
      <dsp:spPr>
        <a:xfrm>
          <a:off x="0" y="4708768"/>
          <a:ext cx="6248400" cy="94031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D963E1-F29B-496F-84C5-6C04CDA5AF02}">
      <dsp:nvSpPr>
        <dsp:cNvPr id="0" name=""/>
        <dsp:cNvSpPr/>
      </dsp:nvSpPr>
      <dsp:spPr>
        <a:xfrm>
          <a:off x="284446" y="4920339"/>
          <a:ext cx="517175" cy="517175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D14570-2C1D-4EED-BA89-B414408151AE}">
      <dsp:nvSpPr>
        <dsp:cNvPr id="0" name=""/>
        <dsp:cNvSpPr/>
      </dsp:nvSpPr>
      <dsp:spPr>
        <a:xfrm>
          <a:off x="1086067" y="4708768"/>
          <a:ext cx="5161270" cy="94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17" tIns="99517" rIns="99517" bIns="9951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baseline="0" dirty="0"/>
            <a:t>Base pay $160K - $250K</a:t>
          </a:r>
          <a:endParaRPr lang="en-US" sz="1900" b="1" kern="1200" dirty="0"/>
        </a:p>
      </dsp:txBody>
      <dsp:txXfrm>
        <a:off x="1086067" y="4708768"/>
        <a:ext cx="5161270" cy="9403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466AC-1720-4778-B57B-FF07E29BECD7}">
      <dsp:nvSpPr>
        <dsp:cNvPr id="0" name=""/>
        <dsp:cNvSpPr/>
      </dsp:nvSpPr>
      <dsp:spPr>
        <a:xfrm>
          <a:off x="0" y="1829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61E38-8343-4E3C-A1B5-A97583AE02EB}">
      <dsp:nvSpPr>
        <dsp:cNvPr id="0" name=""/>
        <dsp:cNvSpPr/>
      </dsp:nvSpPr>
      <dsp:spPr>
        <a:xfrm>
          <a:off x="235850" y="177255"/>
          <a:ext cx="428818" cy="42881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2E7EC-8BFE-4163-8CBA-71BA9BA5EAF1}">
      <dsp:nvSpPr>
        <dsp:cNvPr id="0" name=""/>
        <dsp:cNvSpPr/>
      </dsp:nvSpPr>
      <dsp:spPr>
        <a:xfrm>
          <a:off x="900518" y="1829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baseline="0" dirty="0"/>
            <a:t>Focused on a defined organ system or population</a:t>
          </a:r>
          <a:endParaRPr lang="en-US" sz="1900" b="1" kern="1200" dirty="0"/>
        </a:p>
      </dsp:txBody>
      <dsp:txXfrm>
        <a:off x="900518" y="1829"/>
        <a:ext cx="5347881" cy="779669"/>
      </dsp:txXfrm>
    </dsp:sp>
    <dsp:sp modelId="{F1C5C26B-56C1-4CFE-BFFC-0FAE5EED5DD9}">
      <dsp:nvSpPr>
        <dsp:cNvPr id="0" name=""/>
        <dsp:cNvSpPr/>
      </dsp:nvSpPr>
      <dsp:spPr>
        <a:xfrm>
          <a:off x="0" y="976416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72F97-1FE8-4E1B-9766-E414EBC2050B}">
      <dsp:nvSpPr>
        <dsp:cNvPr id="0" name=""/>
        <dsp:cNvSpPr/>
      </dsp:nvSpPr>
      <dsp:spPr>
        <a:xfrm>
          <a:off x="235850" y="1151842"/>
          <a:ext cx="428818" cy="42881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99D97D-A4EA-423F-9744-83AF2C69F509}">
      <dsp:nvSpPr>
        <dsp:cNvPr id="0" name=""/>
        <dsp:cNvSpPr/>
      </dsp:nvSpPr>
      <dsp:spPr>
        <a:xfrm>
          <a:off x="900518" y="976416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baseline="0" dirty="0"/>
            <a:t>Typically involves invasive care</a:t>
          </a:r>
          <a:endParaRPr lang="en-US" sz="1900" b="1" kern="1200" dirty="0"/>
        </a:p>
      </dsp:txBody>
      <dsp:txXfrm>
        <a:off x="900518" y="976416"/>
        <a:ext cx="5347881" cy="779669"/>
      </dsp:txXfrm>
    </dsp:sp>
    <dsp:sp modelId="{D5513001-8375-4EA5-B074-EED78A800BF2}">
      <dsp:nvSpPr>
        <dsp:cNvPr id="0" name=""/>
        <dsp:cNvSpPr/>
      </dsp:nvSpPr>
      <dsp:spPr>
        <a:xfrm>
          <a:off x="0" y="1951003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7D1EF-588F-4A8C-9304-870D8F6E7CF5}">
      <dsp:nvSpPr>
        <dsp:cNvPr id="0" name=""/>
        <dsp:cNvSpPr/>
      </dsp:nvSpPr>
      <dsp:spPr>
        <a:xfrm>
          <a:off x="235850" y="2126428"/>
          <a:ext cx="428818" cy="428818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A76DD4-9657-461C-8218-DEBB300924D7}">
      <dsp:nvSpPr>
        <dsp:cNvPr id="0" name=""/>
        <dsp:cNvSpPr/>
      </dsp:nvSpPr>
      <dsp:spPr>
        <a:xfrm>
          <a:off x="900518" y="1951003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baseline="0"/>
            <a:t>Requires MORE training (4 – 7 years)</a:t>
          </a:r>
          <a:endParaRPr lang="en-US" sz="1900" kern="1200"/>
        </a:p>
      </dsp:txBody>
      <dsp:txXfrm>
        <a:off x="900518" y="1951003"/>
        <a:ext cx="5347881" cy="779669"/>
      </dsp:txXfrm>
    </dsp:sp>
    <dsp:sp modelId="{3B0D2776-00F1-4757-A965-62CCA3119984}">
      <dsp:nvSpPr>
        <dsp:cNvPr id="0" name=""/>
        <dsp:cNvSpPr/>
      </dsp:nvSpPr>
      <dsp:spPr>
        <a:xfrm>
          <a:off x="0" y="2925590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B7724-F60F-4FC0-A1CB-47FE133369B6}">
      <dsp:nvSpPr>
        <dsp:cNvPr id="0" name=""/>
        <dsp:cNvSpPr/>
      </dsp:nvSpPr>
      <dsp:spPr>
        <a:xfrm>
          <a:off x="235850" y="3101015"/>
          <a:ext cx="428818" cy="428818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EAA24E-0285-4854-80A0-6B7C655ED301}">
      <dsp:nvSpPr>
        <dsp:cNvPr id="0" name=""/>
        <dsp:cNvSpPr/>
      </dsp:nvSpPr>
      <dsp:spPr>
        <a:xfrm>
          <a:off x="900518" y="2925590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baseline="0" dirty="0"/>
            <a:t>May require research</a:t>
          </a:r>
          <a:endParaRPr lang="en-US" sz="1900" b="1" kern="1200" dirty="0"/>
        </a:p>
      </dsp:txBody>
      <dsp:txXfrm>
        <a:off x="900518" y="2925590"/>
        <a:ext cx="5347881" cy="779669"/>
      </dsp:txXfrm>
    </dsp:sp>
    <dsp:sp modelId="{BC62873C-3205-43B4-A335-CE5B3B11034F}">
      <dsp:nvSpPr>
        <dsp:cNvPr id="0" name=""/>
        <dsp:cNvSpPr/>
      </dsp:nvSpPr>
      <dsp:spPr>
        <a:xfrm>
          <a:off x="0" y="3900177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EB821F-7089-4C31-8EC4-CF20E23E8101}">
      <dsp:nvSpPr>
        <dsp:cNvPr id="0" name=""/>
        <dsp:cNvSpPr/>
      </dsp:nvSpPr>
      <dsp:spPr>
        <a:xfrm>
          <a:off x="235850" y="4075602"/>
          <a:ext cx="428818" cy="428818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CE4A0A-75BA-4DDD-A77F-BE79331D396A}">
      <dsp:nvSpPr>
        <dsp:cNvPr id="0" name=""/>
        <dsp:cNvSpPr/>
      </dsp:nvSpPr>
      <dsp:spPr>
        <a:xfrm>
          <a:off x="900518" y="3900177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baseline="0" dirty="0"/>
            <a:t>Base pay $300K - $600K</a:t>
          </a:r>
          <a:endParaRPr lang="en-US" sz="1900" b="1" kern="1200" dirty="0"/>
        </a:p>
      </dsp:txBody>
      <dsp:txXfrm>
        <a:off x="900518" y="3900177"/>
        <a:ext cx="5347881" cy="779669"/>
      </dsp:txXfrm>
    </dsp:sp>
    <dsp:sp modelId="{D892A49E-BB7E-444A-AC6A-A75A5963B25B}">
      <dsp:nvSpPr>
        <dsp:cNvPr id="0" name=""/>
        <dsp:cNvSpPr/>
      </dsp:nvSpPr>
      <dsp:spPr>
        <a:xfrm>
          <a:off x="0" y="4874763"/>
          <a:ext cx="6248400" cy="7796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753B39-A23C-4382-904A-B3BD9BAE6B8B}">
      <dsp:nvSpPr>
        <dsp:cNvPr id="0" name=""/>
        <dsp:cNvSpPr/>
      </dsp:nvSpPr>
      <dsp:spPr>
        <a:xfrm>
          <a:off x="235850" y="5050189"/>
          <a:ext cx="428818" cy="428818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816217-9821-4189-B4D8-5F65AD509FE4}">
      <dsp:nvSpPr>
        <dsp:cNvPr id="0" name=""/>
        <dsp:cNvSpPr/>
      </dsp:nvSpPr>
      <dsp:spPr>
        <a:xfrm>
          <a:off x="900518" y="4874763"/>
          <a:ext cx="5347881" cy="7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15" tIns="82515" rIns="82515" bIns="825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baseline="0"/>
            <a:t>Not eligible for loan forgiveness</a:t>
          </a:r>
          <a:endParaRPr lang="en-US" sz="1900" kern="1200"/>
        </a:p>
      </dsp:txBody>
      <dsp:txXfrm>
        <a:off x="900518" y="4874763"/>
        <a:ext cx="5347881" cy="7796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7B820-D65A-41CB-96A2-B8417F39CDB8}">
      <dsp:nvSpPr>
        <dsp:cNvPr id="0" name=""/>
        <dsp:cNvSpPr/>
      </dsp:nvSpPr>
      <dsp:spPr>
        <a:xfrm>
          <a:off x="420462" y="1014746"/>
          <a:ext cx="681064" cy="68106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DEF7B7-0CE8-48E5-A94B-B66AFE2C15CD}">
      <dsp:nvSpPr>
        <dsp:cNvPr id="0" name=""/>
        <dsp:cNvSpPr/>
      </dsp:nvSpPr>
      <dsp:spPr>
        <a:xfrm>
          <a:off x="4256" y="1922926"/>
          <a:ext cx="1513476" cy="605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Public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Health</a:t>
          </a:r>
          <a:endParaRPr lang="en-US" sz="1600" kern="1200" dirty="0"/>
        </a:p>
      </dsp:txBody>
      <dsp:txXfrm>
        <a:off x="4256" y="1922926"/>
        <a:ext cx="1513476" cy="605390"/>
      </dsp:txXfrm>
    </dsp:sp>
    <dsp:sp modelId="{86907BF7-59EF-4528-8177-876642882AFD}">
      <dsp:nvSpPr>
        <dsp:cNvPr id="0" name=""/>
        <dsp:cNvSpPr/>
      </dsp:nvSpPr>
      <dsp:spPr>
        <a:xfrm>
          <a:off x="2198797" y="1014746"/>
          <a:ext cx="681064" cy="68106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4A7174-9705-4B33-A088-0F9C33A2F151}">
      <dsp:nvSpPr>
        <dsp:cNvPr id="0" name=""/>
        <dsp:cNvSpPr/>
      </dsp:nvSpPr>
      <dsp:spPr>
        <a:xfrm>
          <a:off x="1782591" y="1922926"/>
          <a:ext cx="1513476" cy="605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/>
            <a:t>Administration</a:t>
          </a:r>
          <a:endParaRPr lang="en-US" sz="1600" kern="1200"/>
        </a:p>
      </dsp:txBody>
      <dsp:txXfrm>
        <a:off x="1782591" y="1922926"/>
        <a:ext cx="1513476" cy="605390"/>
      </dsp:txXfrm>
    </dsp:sp>
    <dsp:sp modelId="{C08188C4-CA5C-4CD3-B0C5-1326FC1C38F8}">
      <dsp:nvSpPr>
        <dsp:cNvPr id="0" name=""/>
        <dsp:cNvSpPr/>
      </dsp:nvSpPr>
      <dsp:spPr>
        <a:xfrm>
          <a:off x="3977132" y="1014746"/>
          <a:ext cx="681064" cy="68106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C8E2BF-352B-401C-ABBD-DB9349B8E60E}">
      <dsp:nvSpPr>
        <dsp:cNvPr id="0" name=""/>
        <dsp:cNvSpPr/>
      </dsp:nvSpPr>
      <dsp:spPr>
        <a:xfrm>
          <a:off x="3560926" y="1922926"/>
          <a:ext cx="1513476" cy="605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/>
            <a:t>Health Policy</a:t>
          </a:r>
          <a:endParaRPr lang="en-US" sz="1600" kern="1200"/>
        </a:p>
      </dsp:txBody>
      <dsp:txXfrm>
        <a:off x="3560926" y="1922926"/>
        <a:ext cx="1513476" cy="605390"/>
      </dsp:txXfrm>
    </dsp:sp>
    <dsp:sp modelId="{A002EDF5-3FC8-49AB-B717-FD83450D0E13}">
      <dsp:nvSpPr>
        <dsp:cNvPr id="0" name=""/>
        <dsp:cNvSpPr/>
      </dsp:nvSpPr>
      <dsp:spPr>
        <a:xfrm>
          <a:off x="5755467" y="1014746"/>
          <a:ext cx="681064" cy="681064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4B09E-0B6F-49B0-9670-5A0BA2D16197}">
      <dsp:nvSpPr>
        <dsp:cNvPr id="0" name=""/>
        <dsp:cNvSpPr/>
      </dsp:nvSpPr>
      <dsp:spPr>
        <a:xfrm>
          <a:off x="5339261" y="1922926"/>
          <a:ext cx="1513476" cy="605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/>
            <a:t>Academic Medicine</a:t>
          </a:r>
          <a:endParaRPr lang="en-US" sz="1600" kern="1200"/>
        </a:p>
      </dsp:txBody>
      <dsp:txXfrm>
        <a:off x="5339261" y="1922926"/>
        <a:ext cx="1513476" cy="605390"/>
      </dsp:txXfrm>
    </dsp:sp>
    <dsp:sp modelId="{6DFD8AB0-53A4-4685-979D-17674E42C808}">
      <dsp:nvSpPr>
        <dsp:cNvPr id="0" name=""/>
        <dsp:cNvSpPr/>
      </dsp:nvSpPr>
      <dsp:spPr>
        <a:xfrm>
          <a:off x="7533802" y="1014746"/>
          <a:ext cx="681064" cy="681064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74BB21-B92E-456E-A782-4AF94A33FBDE}">
      <dsp:nvSpPr>
        <dsp:cNvPr id="0" name=""/>
        <dsp:cNvSpPr/>
      </dsp:nvSpPr>
      <dsp:spPr>
        <a:xfrm>
          <a:off x="7117596" y="1922926"/>
          <a:ext cx="1513476" cy="605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/>
            <a:t>Media/Journalism</a:t>
          </a:r>
          <a:endParaRPr lang="en-US" sz="1600" kern="1200"/>
        </a:p>
      </dsp:txBody>
      <dsp:txXfrm>
        <a:off x="7117596" y="1922926"/>
        <a:ext cx="1513476" cy="605390"/>
      </dsp:txXfrm>
    </dsp:sp>
    <dsp:sp modelId="{7F31BCBE-7DC3-499E-936B-683E90374D6A}">
      <dsp:nvSpPr>
        <dsp:cNvPr id="0" name=""/>
        <dsp:cNvSpPr/>
      </dsp:nvSpPr>
      <dsp:spPr>
        <a:xfrm>
          <a:off x="9312137" y="1014746"/>
          <a:ext cx="681064" cy="681064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BC2B27-56FB-44E9-9EE7-6B144A9C7CDC}">
      <dsp:nvSpPr>
        <dsp:cNvPr id="0" name=""/>
        <dsp:cNvSpPr/>
      </dsp:nvSpPr>
      <dsp:spPr>
        <a:xfrm>
          <a:off x="8895931" y="1922926"/>
          <a:ext cx="1513476" cy="605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/>
            <a:t>Consulting</a:t>
          </a:r>
          <a:endParaRPr lang="en-US" sz="1600" kern="1200"/>
        </a:p>
      </dsp:txBody>
      <dsp:txXfrm>
        <a:off x="8895931" y="1922926"/>
        <a:ext cx="1513476" cy="605390"/>
      </dsp:txXfrm>
    </dsp:sp>
    <dsp:sp modelId="{E9A95ED1-E9B5-464A-8A6F-BE31C68B50D1}">
      <dsp:nvSpPr>
        <dsp:cNvPr id="0" name=""/>
        <dsp:cNvSpPr/>
      </dsp:nvSpPr>
      <dsp:spPr>
        <a:xfrm>
          <a:off x="11090472" y="1014746"/>
          <a:ext cx="681064" cy="681064"/>
        </a:xfrm>
        <a:prstGeom prst="rect">
          <a:avLst/>
        </a:prstGeom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BFCC7E-0F02-4907-B1F9-2EB05F01BB3F}">
      <dsp:nvSpPr>
        <dsp:cNvPr id="0" name=""/>
        <dsp:cNvSpPr/>
      </dsp:nvSpPr>
      <dsp:spPr>
        <a:xfrm>
          <a:off x="10674266" y="1922926"/>
          <a:ext cx="1513476" cy="605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/>
            <a:t>Concierge</a:t>
          </a:r>
          <a:endParaRPr lang="en-US" sz="1600" kern="1200"/>
        </a:p>
      </dsp:txBody>
      <dsp:txXfrm>
        <a:off x="10674266" y="1922926"/>
        <a:ext cx="1513476" cy="605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38075F6-F357-46B6-8EBF-BDD362215A33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fld id="{4FFD5FC1-A9B9-48B0-94F7-A7F4D46E2D9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600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75F6-F357-46B6-8EBF-BDD362215A33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5FC1-A9B9-48B0-94F7-A7F4D46E2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7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838075F6-F357-46B6-8EBF-BDD362215A33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4FFD5FC1-A9B9-48B0-94F7-A7F4D46E2D97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1677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75F6-F357-46B6-8EBF-BDD362215A33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5FC1-A9B9-48B0-94F7-A7F4D46E2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15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838075F6-F357-46B6-8EBF-BDD362215A33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FD5FC1-A9B9-48B0-94F7-A7F4D46E2D9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8296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75F6-F357-46B6-8EBF-BDD362215A33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5FC1-A9B9-48B0-94F7-A7F4D46E2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30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75F6-F357-46B6-8EBF-BDD362215A33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5FC1-A9B9-48B0-94F7-A7F4D46E2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98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75F6-F357-46B6-8EBF-BDD362215A33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5FC1-A9B9-48B0-94F7-A7F4D46E2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5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75F6-F357-46B6-8EBF-BDD362215A33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5FC1-A9B9-48B0-94F7-A7F4D46E2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58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75F6-F357-46B6-8EBF-BDD362215A33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5FC1-A9B9-48B0-94F7-A7F4D46E2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90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75F6-F357-46B6-8EBF-BDD362215A33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D5FC1-A9B9-48B0-94F7-A7F4D46E2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27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838075F6-F357-46B6-8EBF-BDD362215A33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4FFD5FC1-A9B9-48B0-94F7-A7F4D46E2D9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47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Finding</a:t>
            </a:r>
            <a:br>
              <a:rPr lang="en-US" dirty="0"/>
            </a:br>
            <a:r>
              <a:rPr lang="en-US" dirty="0"/>
              <a:t>the Perfect Fit</a:t>
            </a:r>
            <a:br>
              <a:rPr lang="en-US" dirty="0"/>
            </a:br>
            <a:r>
              <a:rPr lang="en-US" sz="2800" dirty="0">
                <a:solidFill>
                  <a:srgbClr val="FFC000"/>
                </a:solidFill>
              </a:rPr>
              <a:t>Primary care &amp; Specialty care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3" y="5257801"/>
            <a:ext cx="9824037" cy="9864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Italo M. Brown, MD MPH</a:t>
            </a:r>
          </a:p>
          <a:p>
            <a:r>
              <a:rPr lang="en-US" dirty="0"/>
              <a:t>Emergency Medicine Physician – Bronx NY</a:t>
            </a:r>
          </a:p>
          <a:p>
            <a:r>
              <a:rPr lang="en-US" dirty="0"/>
              <a:t>Tour for Diversity in Medicine Mentor</a:t>
            </a:r>
          </a:p>
        </p:txBody>
      </p:sp>
    </p:spTree>
    <p:extLst>
      <p:ext uri="{BB962C8B-B14F-4D97-AF65-F5344CB8AC3E}">
        <p14:creationId xmlns:p14="http://schemas.microsoft.com/office/powerpoint/2010/main" val="1416865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7FEC498-B035-4333-A0F8-DF3C35718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Specialty Field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E924C2-FBA4-41C5-A0FA-68EDF7E52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C65E7C4B-DE7E-4A5D-BDF8-0957ABEFAD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730734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6691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9678"/>
            <a:ext cx="4595906" cy="4952492"/>
          </a:xfrm>
        </p:spPr>
        <p:txBody>
          <a:bodyPr/>
          <a:lstStyle/>
          <a:p>
            <a:r>
              <a:rPr lang="en-US" dirty="0"/>
              <a:t>Anesthesiology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09" y="1254749"/>
            <a:ext cx="7002604" cy="39433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3E66A6-F00E-4DEC-9BE1-89B9E239D110}"/>
              </a:ext>
            </a:extLst>
          </p:cNvPr>
          <p:cNvSpPr txBox="1"/>
          <p:nvPr/>
        </p:nvSpPr>
        <p:spPr>
          <a:xfrm>
            <a:off x="428625" y="1865018"/>
            <a:ext cx="444528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Manages entire care before, during and after surgery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Mostly sees adults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Manages difficult airway issues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/>
              <a:t>Does not do clinical work or wards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i="1" dirty="0"/>
              <a:t>Well-compensated</a:t>
            </a:r>
          </a:p>
        </p:txBody>
      </p:sp>
    </p:spTree>
    <p:extLst>
      <p:ext uri="{BB962C8B-B14F-4D97-AF65-F5344CB8AC3E}">
        <p14:creationId xmlns:p14="http://schemas.microsoft.com/office/powerpoint/2010/main" val="2580770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BA67752-F9DB-4A21-B73F-53FCEDE18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559678"/>
            <a:ext cx="6248398" cy="1484275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cap="all" dirty="0"/>
              <a:t>Dermatology</a:t>
            </a:r>
          </a:p>
        </p:txBody>
      </p:sp>
      <p:pic>
        <p:nvPicPr>
          <p:cNvPr id="2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6" r="15198"/>
          <a:stretch/>
        </p:blipFill>
        <p:spPr>
          <a:xfrm>
            <a:off x="20" y="10"/>
            <a:ext cx="4595888" cy="6857990"/>
          </a:xfrm>
          <a:prstGeom prst="rect">
            <a:avLst/>
          </a:prstGeom>
        </p:spPr>
      </p:pic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79DCBDE0-857E-4175-9496-9090E9D0F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2394305"/>
            <a:ext cx="6248398" cy="2931932"/>
          </a:xfrm>
        </p:spPr>
        <p:txBody>
          <a:bodyPr>
            <a:normAutofit/>
          </a:bodyPr>
          <a:lstStyle/>
          <a:p>
            <a:r>
              <a:rPr lang="en-US" sz="2400" dirty="0"/>
              <a:t>Manages disorders of the skin, hair and nails</a:t>
            </a:r>
          </a:p>
          <a:p>
            <a:r>
              <a:rPr lang="en-US" sz="2400" dirty="0"/>
              <a:t>Sees adults and kids</a:t>
            </a:r>
          </a:p>
          <a:p>
            <a:r>
              <a:rPr lang="en-US" sz="2400" dirty="0"/>
              <a:t>Clinic, </a:t>
            </a:r>
            <a:r>
              <a:rPr lang="en-US" sz="2400" b="1" dirty="0"/>
              <a:t>no wards or </a:t>
            </a:r>
            <a:r>
              <a:rPr lang="en-US" sz="2400" b="1" dirty="0" err="1"/>
              <a:t>OR</a:t>
            </a:r>
            <a:endParaRPr lang="en-US" sz="2400" b="1" dirty="0"/>
          </a:p>
          <a:p>
            <a:r>
              <a:rPr lang="en-US" sz="2400" b="1" dirty="0"/>
              <a:t>Highly competitive </a:t>
            </a:r>
            <a:r>
              <a:rPr lang="en-US" sz="2400" dirty="0"/>
              <a:t>due to lifestyle</a:t>
            </a:r>
          </a:p>
          <a:p>
            <a:r>
              <a:rPr lang="en-US" sz="2400" dirty="0"/>
              <a:t>Very well-compensated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id="{7B17E29F-5431-43FE-AA0E-CF4FC1D04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C1E2E8A-8420-4D81-871D-5B0A530D5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600" y="6199730"/>
            <a:ext cx="70104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501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1759316"/>
          </a:xfrm>
        </p:spPr>
        <p:txBody>
          <a:bodyPr>
            <a:normAutofit/>
          </a:bodyPr>
          <a:lstStyle/>
          <a:p>
            <a:r>
              <a:rPr lang="en-US" sz="4000" dirty="0"/>
              <a:t>Emergency Medicine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8F3A7A6-7E27-40C7-8069-3F1655286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16" y="1919659"/>
            <a:ext cx="4837470" cy="3324204"/>
          </a:xfrm>
        </p:spPr>
        <p:txBody>
          <a:bodyPr>
            <a:noAutofit/>
          </a:bodyPr>
          <a:lstStyle/>
          <a:p>
            <a:r>
              <a:rPr lang="en-US" sz="2400" dirty="0"/>
              <a:t>Addresses any injuries/illnesses </a:t>
            </a:r>
            <a:r>
              <a:rPr lang="en-US" sz="2400" b="1" dirty="0"/>
              <a:t>requiring immediate attention</a:t>
            </a:r>
            <a:r>
              <a:rPr lang="en-US" sz="2400" dirty="0"/>
              <a:t>.</a:t>
            </a:r>
          </a:p>
          <a:p>
            <a:r>
              <a:rPr lang="en-US" sz="2400" dirty="0"/>
              <a:t>Sees everyone. I mean </a:t>
            </a:r>
            <a:r>
              <a:rPr lang="en-US" sz="2400" b="1" dirty="0"/>
              <a:t>EVERYONE</a:t>
            </a:r>
            <a:r>
              <a:rPr lang="en-US" sz="2400" dirty="0"/>
              <a:t>.</a:t>
            </a:r>
          </a:p>
          <a:p>
            <a:r>
              <a:rPr lang="en-US" sz="2400" dirty="0"/>
              <a:t>Hybrid | Primary care + Surgery</a:t>
            </a:r>
          </a:p>
          <a:p>
            <a:r>
              <a:rPr lang="en-US" sz="2400" dirty="0"/>
              <a:t>No clinic, no wards, no OR.</a:t>
            </a:r>
          </a:p>
          <a:p>
            <a:r>
              <a:rPr lang="en-US" sz="2400" dirty="0"/>
              <a:t>Flexible; Well-compensated</a:t>
            </a:r>
          </a:p>
          <a:p>
            <a:r>
              <a:rPr lang="en-US" sz="2400" dirty="0"/>
              <a:t>Opportunities galore!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E8C26FD3-1FFD-497E-9291-0CB33423E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6" y="1273996"/>
            <a:ext cx="6892413" cy="387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86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BA67752-F9DB-4A21-B73F-53FCEDE18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559678"/>
            <a:ext cx="6248398" cy="148427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Neurology</a:t>
            </a:r>
            <a:br>
              <a:rPr lang="en-US" dirty="0"/>
            </a:br>
            <a:r>
              <a:rPr lang="en-US" dirty="0"/>
              <a:t>&amp; Neurosurgery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6" r="14746"/>
          <a:stretch/>
        </p:blipFill>
        <p:spPr>
          <a:xfrm>
            <a:off x="20" y="10"/>
            <a:ext cx="4595888" cy="685799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78BA4DC-7C34-40B4-BCBE-F4BF6DEB6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2270480"/>
            <a:ext cx="6248398" cy="2931932"/>
          </a:xfrm>
        </p:spPr>
        <p:txBody>
          <a:bodyPr>
            <a:noAutofit/>
          </a:bodyPr>
          <a:lstStyle/>
          <a:p>
            <a:r>
              <a:rPr lang="en-US" sz="2200" dirty="0"/>
              <a:t>Manages </a:t>
            </a:r>
            <a:r>
              <a:rPr lang="en-US" sz="2200" b="1" i="1" dirty="0"/>
              <a:t>disorders of the nervous system</a:t>
            </a:r>
          </a:p>
          <a:p>
            <a:r>
              <a:rPr lang="en-US" sz="2200" b="1" dirty="0"/>
              <a:t>Neurosurgery = Intervention &amp; Repair</a:t>
            </a:r>
          </a:p>
          <a:p>
            <a:r>
              <a:rPr lang="en-US" sz="2200" dirty="0"/>
              <a:t>Sees adults and kids</a:t>
            </a:r>
          </a:p>
          <a:p>
            <a:r>
              <a:rPr lang="en-US" sz="2200" dirty="0"/>
              <a:t>Neurology = No OR; Neurosurgery = OR primarily</a:t>
            </a:r>
          </a:p>
          <a:p>
            <a:r>
              <a:rPr lang="en-US" sz="2200" dirty="0"/>
              <a:t>Bread &amp; butter</a:t>
            </a:r>
          </a:p>
          <a:p>
            <a:pPr lvl="1"/>
            <a:r>
              <a:rPr lang="en-US" sz="2000" dirty="0"/>
              <a:t>Neuro: Headaches, Strokes &amp; Seizures</a:t>
            </a:r>
          </a:p>
          <a:p>
            <a:pPr lvl="1"/>
            <a:r>
              <a:rPr lang="en-US" sz="2000" dirty="0"/>
              <a:t>Neurosurgery: Brain-bleeds &amp; Tumors</a:t>
            </a:r>
          </a:p>
          <a:p>
            <a:r>
              <a:rPr lang="en-US" sz="2200" dirty="0"/>
              <a:t>Cool stuff all the time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7B17E29F-5431-43FE-AA0E-CF4FC1D04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1E2E8A-8420-4D81-871D-5B0A530D5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600" y="6199730"/>
            <a:ext cx="70104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090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17593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cap="all" dirty="0"/>
              <a:t>Ophthalmology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E97E52AC-AF06-483F-8250-C0285B7A1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492134"/>
            <a:ext cx="3833906" cy="3324204"/>
          </a:xfrm>
        </p:spPr>
        <p:txBody>
          <a:bodyPr>
            <a:normAutofit/>
          </a:bodyPr>
          <a:lstStyle/>
          <a:p>
            <a:r>
              <a:rPr lang="en-US" sz="1600" dirty="0"/>
              <a:t>Diagnosis and treatment of eye disorders.</a:t>
            </a:r>
          </a:p>
          <a:p>
            <a:r>
              <a:rPr lang="en-US" sz="1600" dirty="0"/>
              <a:t>Clinic and OR, +/- wards</a:t>
            </a:r>
          </a:p>
          <a:p>
            <a:r>
              <a:rPr lang="en-US" sz="1600" dirty="0"/>
              <a:t>Highly competitive </a:t>
            </a:r>
          </a:p>
          <a:p>
            <a:r>
              <a:rPr lang="en-US" sz="1600" dirty="0"/>
              <a:t>Very well-compensated</a:t>
            </a:r>
          </a:p>
        </p:txBody>
      </p:sp>
      <p:pic>
        <p:nvPicPr>
          <p:cNvPr id="22" name="Content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r="25171"/>
          <a:stretch/>
        </p:blipFill>
        <p:spPr>
          <a:xfrm>
            <a:off x="5181600" y="10"/>
            <a:ext cx="7010399" cy="6857990"/>
          </a:xfrm>
          <a:prstGeom prst="rect">
            <a:avLst/>
          </a:prstGeom>
        </p:spPr>
      </p:pic>
      <p:sp>
        <p:nvSpPr>
          <p:cNvPr id="27" name="Freeform 6">
            <a:extLst>
              <a:ext uri="{FF2B5EF4-FFF2-40B4-BE49-F238E27FC236}">
                <a16:creationId xmlns:a16="http://schemas.microsoft.com/office/drawing/2014/main" id="{B33DBEF2-0A54-4CCF-952F-ABFA981C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63344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110F24EF-6972-40B6-8B59-BC8E90189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8672FC-36B0-4DE4-AFD4-D8C335E81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2618" y="663373"/>
            <a:ext cx="3684644" cy="16084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000"/>
              <a:t>Orthopedic Surgery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5" y="1347614"/>
            <a:ext cx="6915663" cy="385548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872618" y="2422689"/>
            <a:ext cx="3684644" cy="379184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 algn="l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Bones, Joints, Tendons, Ligaments</a:t>
            </a:r>
          </a:p>
          <a:p>
            <a:pPr marL="285750" indent="-285750" algn="l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Sees adults and kids</a:t>
            </a:r>
          </a:p>
          <a:p>
            <a:pPr marL="285750" indent="-285750" algn="l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Works with hands</a:t>
            </a:r>
          </a:p>
          <a:p>
            <a:pPr marL="285750" indent="-285750" algn="l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OR + Clinic</a:t>
            </a:r>
            <a:r>
              <a:rPr lang="en-US" sz="2400" dirty="0"/>
              <a:t>, +/- Wards</a:t>
            </a:r>
          </a:p>
          <a:p>
            <a:pPr marL="285750" indent="-285750" algn="l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Very Well-Compensated</a:t>
            </a:r>
          </a:p>
          <a:p>
            <a:pPr marL="285750" indent="-285750" algn="l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Cool Stuff all the time</a:t>
            </a:r>
          </a:p>
        </p:txBody>
      </p:sp>
    </p:spTree>
    <p:extLst>
      <p:ext uri="{BB962C8B-B14F-4D97-AF65-F5344CB8AC3E}">
        <p14:creationId xmlns:p14="http://schemas.microsoft.com/office/powerpoint/2010/main" val="1564564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1759316"/>
          </a:xfrm>
        </p:spPr>
        <p:txBody>
          <a:bodyPr>
            <a:normAutofit/>
          </a:bodyPr>
          <a:lstStyle/>
          <a:p>
            <a:r>
              <a:rPr lang="en-US" sz="4000" dirty="0"/>
              <a:t>Otolaryngology</a:t>
            </a:r>
            <a:br>
              <a:rPr lang="en-US" sz="4000" dirty="0"/>
            </a:br>
            <a:r>
              <a:rPr lang="en-US" sz="4000" dirty="0"/>
              <a:t>(ENT)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FF0C8CB-6E13-439A-9905-AD0F5FBEC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492134"/>
            <a:ext cx="3833906" cy="332420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All things related to the Ear, Nose, and Throat</a:t>
            </a:r>
          </a:p>
          <a:p>
            <a:r>
              <a:rPr lang="en-US" sz="2400" dirty="0"/>
              <a:t>Sees adults and kids</a:t>
            </a:r>
          </a:p>
          <a:p>
            <a:r>
              <a:rPr lang="en-US" sz="2400" b="1" dirty="0"/>
              <a:t>Use cool devices</a:t>
            </a:r>
          </a:p>
          <a:p>
            <a:r>
              <a:rPr lang="en-US" sz="2400" dirty="0"/>
              <a:t>Clinic + OR, +/- Emergency settings</a:t>
            </a:r>
          </a:p>
          <a:p>
            <a:r>
              <a:rPr lang="en-US" sz="2400" dirty="0"/>
              <a:t>Very Well-compensated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9" r="13083"/>
          <a:stretch/>
        </p:blipFill>
        <p:spPr>
          <a:xfrm>
            <a:off x="5181600" y="10"/>
            <a:ext cx="7010399" cy="6857990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B33DBEF2-0A54-4CCF-952F-ABFA981C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37962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2618" y="663373"/>
            <a:ext cx="3684644" cy="160848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Pathology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9BA6F2C1-1E7E-40E4-8AA2-AB1AD7EE3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5" y="1330325"/>
            <a:ext cx="6915663" cy="3890060"/>
          </a:xfrm>
          <a:prstGeom prst="rect">
            <a:avLst/>
          </a:prstGeom>
        </p:spPr>
      </p:pic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6473D517-3923-4EF8-A8B6-EB4CD0EE9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2618" y="2422689"/>
            <a:ext cx="3684644" cy="379184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Examines </a:t>
            </a:r>
            <a:r>
              <a:rPr lang="en-US" sz="2400" b="1" i="1" dirty="0"/>
              <a:t>samples of body tissue for diagnostic or forensic purposes</a:t>
            </a:r>
          </a:p>
          <a:p>
            <a:r>
              <a:rPr lang="en-US" sz="2400" dirty="0"/>
              <a:t>Sees adults and kids</a:t>
            </a:r>
          </a:p>
          <a:p>
            <a:r>
              <a:rPr lang="en-US" sz="2400" b="1" dirty="0"/>
              <a:t>In the lab primarily</a:t>
            </a:r>
          </a:p>
          <a:p>
            <a:r>
              <a:rPr lang="en-US" sz="2400" dirty="0"/>
              <a:t>Well-compensated</a:t>
            </a:r>
          </a:p>
          <a:p>
            <a:r>
              <a:rPr lang="en-US" sz="2400" dirty="0"/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1084248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7278"/>
            <a:ext cx="3833906" cy="1759316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4000" dirty="0"/>
              <a:t>Physical Medicine &amp; Rehabilitation</a:t>
            </a:r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D5FB013E-A2AE-4672-89D5-582D7978C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" y="2465951"/>
            <a:ext cx="4724400" cy="332420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Improving </a:t>
            </a:r>
            <a:r>
              <a:rPr lang="en-US" sz="2400" b="1" dirty="0">
                <a:solidFill>
                  <a:schemeClr val="bg1"/>
                </a:solidFill>
              </a:rPr>
              <a:t>mobility and restoring physical quality of life</a:t>
            </a:r>
          </a:p>
          <a:p>
            <a:r>
              <a:rPr lang="en-US" sz="2400" dirty="0">
                <a:solidFill>
                  <a:schemeClr val="bg1"/>
                </a:solidFill>
              </a:rPr>
              <a:t>Mostly adults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Clinic primarily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Flexible hours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Well-compensated</a:t>
            </a:r>
          </a:p>
          <a:p>
            <a:r>
              <a:rPr lang="en-US" sz="2400" dirty="0">
                <a:solidFill>
                  <a:schemeClr val="bg1"/>
                </a:solidFill>
              </a:rPr>
              <a:t>Opportunities</a:t>
            </a: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9" r="14843"/>
          <a:stretch/>
        </p:blipFill>
        <p:spPr>
          <a:xfrm>
            <a:off x="5181600" y="10"/>
            <a:ext cx="7010399" cy="6857990"/>
          </a:xfrm>
          <a:prstGeom prst="rect">
            <a:avLst/>
          </a:prstGeom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B33DBEF2-0A54-4CCF-952F-ABFA981C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5683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1759316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en-US" sz="3200" b="1" cap="all" dirty="0"/>
              <a:t>So you </a:t>
            </a:r>
            <a:r>
              <a:rPr lang="en-US" sz="3200" b="1" cap="all" dirty="0" err="1"/>
              <a:t>Wanna</a:t>
            </a:r>
            <a:r>
              <a:rPr lang="en-US" sz="3200" b="1" cap="all" dirty="0"/>
              <a:t> practice medicine…</a:t>
            </a:r>
          </a:p>
        </p:txBody>
      </p:sp>
      <p:pic>
        <p:nvPicPr>
          <p:cNvPr id="34" name="Content Placeholder 5"/>
          <p:cNvPicPr>
            <a:picLocks noChangeAspect="1"/>
          </p:cNvPicPr>
          <p:nvPr/>
        </p:nvPicPr>
        <p:blipFill rotWithShape="1">
          <a:blip r:embed="rId2">
            <a:extLst/>
          </a:blip>
          <a:srcRect l="12814" r="20232" b="2"/>
          <a:stretch/>
        </p:blipFill>
        <p:spPr>
          <a:xfrm>
            <a:off x="5181600" y="10"/>
            <a:ext cx="7010399" cy="6857990"/>
          </a:xfrm>
          <a:prstGeom prst="rect">
            <a:avLst/>
          </a:prstGeom>
        </p:spPr>
      </p:pic>
      <p:sp>
        <p:nvSpPr>
          <p:cNvPr id="39" name="Freeform 6">
            <a:extLst>
              <a:ext uri="{FF2B5EF4-FFF2-40B4-BE49-F238E27FC236}">
                <a16:creationId xmlns:a16="http://schemas.microsoft.com/office/drawing/2014/main" id="{B33DBEF2-0A54-4CCF-952F-ABFA981C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6" name="Title 1"/>
          <p:cNvSpPr txBox="1">
            <a:spLocks/>
          </p:cNvSpPr>
          <p:nvPr/>
        </p:nvSpPr>
        <p:spPr>
          <a:xfrm>
            <a:off x="762000" y="5600559"/>
            <a:ext cx="3833906" cy="17593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200" b="1" cap="all" dirty="0"/>
              <a:t>…Not so fast.</a:t>
            </a:r>
          </a:p>
        </p:txBody>
      </p:sp>
    </p:spTree>
    <p:extLst>
      <p:ext uri="{BB962C8B-B14F-4D97-AF65-F5344CB8AC3E}">
        <p14:creationId xmlns:p14="http://schemas.microsoft.com/office/powerpoint/2010/main" val="39832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Plastic Surgery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39094"/>
            <a:ext cx="6248400" cy="3514725"/>
          </a:xfr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FB9C32C5-F74A-4AD2-8399-7F803EF0B2FC}"/>
              </a:ext>
            </a:extLst>
          </p:cNvPr>
          <p:cNvSpPr txBox="1">
            <a:spLocks/>
          </p:cNvSpPr>
          <p:nvPr/>
        </p:nvSpPr>
        <p:spPr>
          <a:xfrm>
            <a:off x="289560" y="2506474"/>
            <a:ext cx="4892040" cy="3791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 dirty="0"/>
              <a:t>Restores, reconstructs and alters </a:t>
            </a:r>
            <a:r>
              <a:rPr lang="en-US" sz="2400" dirty="0"/>
              <a:t>the human body</a:t>
            </a:r>
          </a:p>
          <a:p>
            <a:r>
              <a:rPr lang="en-US" sz="2400" dirty="0"/>
              <a:t>Sees Everybody</a:t>
            </a:r>
          </a:p>
          <a:p>
            <a:r>
              <a:rPr lang="en-US" sz="2400" dirty="0"/>
              <a:t>Clinic, +/- Wards, no OR</a:t>
            </a:r>
          </a:p>
          <a:p>
            <a:r>
              <a:rPr lang="en-US" sz="2400" b="1" dirty="0"/>
              <a:t>Highly competitive </a:t>
            </a:r>
            <a:r>
              <a:rPr lang="en-US" sz="2400" dirty="0"/>
              <a:t>due to lifestyle</a:t>
            </a:r>
          </a:p>
          <a:p>
            <a:r>
              <a:rPr lang="en-US" sz="2400" dirty="0"/>
              <a:t>Very well-compensated</a:t>
            </a:r>
          </a:p>
          <a:p>
            <a:r>
              <a:rPr lang="en-US" sz="2400" dirty="0"/>
              <a:t>Opportunities galore!</a:t>
            </a:r>
          </a:p>
        </p:txBody>
      </p:sp>
    </p:spTree>
    <p:extLst>
      <p:ext uri="{BB962C8B-B14F-4D97-AF65-F5344CB8AC3E}">
        <p14:creationId xmlns:p14="http://schemas.microsoft.com/office/powerpoint/2010/main" val="2417742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1759316"/>
          </a:xfrm>
        </p:spPr>
        <p:txBody>
          <a:bodyPr>
            <a:normAutofit/>
          </a:bodyPr>
          <a:lstStyle/>
          <a:p>
            <a:r>
              <a:rPr lang="en-US" sz="4000" dirty="0"/>
              <a:t>Psychiatry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AC46F421-B2A9-40B8-A779-1E24F9202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53959"/>
            <a:ext cx="3833906" cy="3324204"/>
          </a:xfrm>
        </p:spPr>
        <p:txBody>
          <a:bodyPr>
            <a:noAutofit/>
          </a:bodyPr>
          <a:lstStyle/>
          <a:p>
            <a:r>
              <a:rPr lang="en-US" sz="2400" dirty="0"/>
              <a:t>Addresses mental and psychological conditions</a:t>
            </a:r>
          </a:p>
          <a:p>
            <a:r>
              <a:rPr lang="en-US" sz="2400" dirty="0"/>
              <a:t>Sees adults and kids</a:t>
            </a:r>
          </a:p>
          <a:p>
            <a:r>
              <a:rPr lang="en-US" sz="2400" b="1" dirty="0"/>
              <a:t>Not Psychologists or Therapists</a:t>
            </a:r>
          </a:p>
          <a:p>
            <a:r>
              <a:rPr lang="en-US" sz="2400" dirty="0"/>
              <a:t>CLINIC, +/- Wards</a:t>
            </a:r>
          </a:p>
          <a:p>
            <a:r>
              <a:rPr lang="en-US" sz="2400" b="1" i="1" dirty="0"/>
              <a:t>Flexible</a:t>
            </a:r>
          </a:p>
          <a:p>
            <a:r>
              <a:rPr lang="en-US" sz="2400" b="1" i="1" dirty="0"/>
              <a:t>Well-compensated</a:t>
            </a:r>
          </a:p>
        </p:txBody>
      </p:sp>
      <p:pic>
        <p:nvPicPr>
          <p:cNvPr id="15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5" r="23625"/>
          <a:stretch/>
        </p:blipFill>
        <p:spPr>
          <a:xfrm>
            <a:off x="5181600" y="10"/>
            <a:ext cx="7010399" cy="6857990"/>
          </a:xfrm>
          <a:prstGeom prst="rect">
            <a:avLst/>
          </a:prstGeom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B33DBEF2-0A54-4CCF-952F-ABFA981C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1829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4975" y="559678"/>
            <a:ext cx="3833906" cy="4952492"/>
          </a:xfrm>
        </p:spPr>
        <p:txBody>
          <a:bodyPr/>
          <a:lstStyle/>
          <a:p>
            <a:r>
              <a:rPr lang="en-US" dirty="0"/>
              <a:t>Radiology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5DA3DD1-8092-4961-9980-9D1DC5DF0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45830"/>
            <a:ext cx="5867400" cy="4400550"/>
          </a:xfr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65A6A3E-6636-4B36-9173-F2BDA8200723}"/>
              </a:ext>
            </a:extLst>
          </p:cNvPr>
          <p:cNvSpPr txBox="1">
            <a:spLocks/>
          </p:cNvSpPr>
          <p:nvPr/>
        </p:nvSpPr>
        <p:spPr>
          <a:xfrm>
            <a:off x="7129668" y="1837427"/>
            <a:ext cx="4464234" cy="3791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Uses medical imaging to diagnose and treat diseases</a:t>
            </a:r>
          </a:p>
          <a:p>
            <a:r>
              <a:rPr lang="en-US" sz="2400" b="1" dirty="0"/>
              <a:t>Sees Everybody…but not in-person.</a:t>
            </a:r>
          </a:p>
          <a:p>
            <a:r>
              <a:rPr lang="en-US" sz="2400" dirty="0"/>
              <a:t>Radiology suite…but </a:t>
            </a:r>
            <a:r>
              <a:rPr lang="en-US" sz="2400" b="1" dirty="0"/>
              <a:t>can work remotely</a:t>
            </a:r>
            <a:r>
              <a:rPr lang="en-US" sz="2400" dirty="0"/>
              <a:t>.</a:t>
            </a:r>
          </a:p>
          <a:p>
            <a:r>
              <a:rPr lang="en-US" sz="2400" dirty="0"/>
              <a:t>Flexible hours</a:t>
            </a:r>
          </a:p>
          <a:p>
            <a:r>
              <a:rPr lang="en-US" sz="2400" dirty="0"/>
              <a:t>Well-compensated</a:t>
            </a:r>
          </a:p>
          <a:p>
            <a:r>
              <a:rPr lang="en-US" sz="2400" dirty="0"/>
              <a:t>Opportunities!</a:t>
            </a:r>
          </a:p>
        </p:txBody>
      </p:sp>
    </p:spTree>
    <p:extLst>
      <p:ext uri="{BB962C8B-B14F-4D97-AF65-F5344CB8AC3E}">
        <p14:creationId xmlns:p14="http://schemas.microsoft.com/office/powerpoint/2010/main" val="1223098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416803"/>
            <a:ext cx="4186331" cy="1759316"/>
          </a:xfrm>
        </p:spPr>
        <p:txBody>
          <a:bodyPr>
            <a:normAutofit/>
          </a:bodyPr>
          <a:lstStyle/>
          <a:p>
            <a:r>
              <a:rPr lang="en-US" sz="4000" dirty="0"/>
              <a:t>General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1766897"/>
            <a:ext cx="4352925" cy="4319577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Treats medical conditions involving many organ systems</a:t>
            </a:r>
          </a:p>
          <a:p>
            <a:r>
              <a:rPr lang="en-US" sz="2400" dirty="0"/>
              <a:t>Provides </a:t>
            </a:r>
            <a:r>
              <a:rPr lang="en-US" sz="2400" b="1" dirty="0"/>
              <a:t>operative management</a:t>
            </a:r>
          </a:p>
          <a:p>
            <a:r>
              <a:rPr lang="en-US" sz="2400" dirty="0"/>
              <a:t>Sees adults and kids</a:t>
            </a:r>
          </a:p>
          <a:p>
            <a:r>
              <a:rPr lang="en-US" sz="2400" b="1" dirty="0"/>
              <a:t>OR + Clinic + Wards</a:t>
            </a:r>
          </a:p>
          <a:p>
            <a:r>
              <a:rPr lang="en-US" sz="2400" b="1" dirty="0"/>
              <a:t>Well-compensated</a:t>
            </a:r>
          </a:p>
          <a:p>
            <a:r>
              <a:rPr lang="en-US" sz="2400" dirty="0"/>
              <a:t>Opportunities</a:t>
            </a:r>
          </a:p>
          <a:p>
            <a:pPr lvl="1"/>
            <a:r>
              <a:rPr lang="en-US" sz="2400" b="1" dirty="0"/>
              <a:t>Sub-specialties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17025" b="-1"/>
          <a:stretch/>
        </p:blipFill>
        <p:spPr>
          <a:xfrm>
            <a:off x="5181600" y="10"/>
            <a:ext cx="7010399" cy="6857990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B33DBEF2-0A54-4CCF-952F-ABFA981C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78338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1759316"/>
          </a:xfrm>
        </p:spPr>
        <p:txBody>
          <a:bodyPr>
            <a:normAutofit/>
          </a:bodyPr>
          <a:lstStyle/>
          <a:p>
            <a:r>
              <a:rPr lang="en-US" sz="4000" dirty="0"/>
              <a:t>Urology</a:t>
            </a:r>
            <a:br>
              <a:rPr lang="en-US" sz="4000" dirty="0"/>
            </a:br>
            <a:r>
              <a:rPr lang="en-US" sz="4000" dirty="0"/>
              <a:t>(GU)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A68B75A-3223-4E4E-9635-471EF6F9C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340" y="2056376"/>
            <a:ext cx="4505225" cy="390627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All things related to the genitourinary system</a:t>
            </a:r>
          </a:p>
          <a:p>
            <a:r>
              <a:rPr lang="en-US" sz="2400" dirty="0"/>
              <a:t>Sees adults primarily, but can see kids</a:t>
            </a:r>
          </a:p>
          <a:p>
            <a:r>
              <a:rPr lang="en-US" sz="2400" dirty="0"/>
              <a:t>OR + Clinic, rarely wards</a:t>
            </a:r>
          </a:p>
          <a:p>
            <a:r>
              <a:rPr lang="en-US" sz="2400" b="1" dirty="0"/>
              <a:t>Bread &amp; Butter = Kidney stones &amp; Male issues (i.e. Vasectomies)</a:t>
            </a:r>
          </a:p>
          <a:p>
            <a:r>
              <a:rPr lang="en-US" sz="2400" dirty="0"/>
              <a:t>Very Well-compensated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7" r="4094"/>
          <a:stretch/>
        </p:blipFill>
        <p:spPr>
          <a:xfrm>
            <a:off x="5181600" y="10"/>
            <a:ext cx="7010399" cy="6857990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B33DBEF2-0A54-4CCF-952F-ABFA981C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50546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8FFBFD5-276D-496F-A908-1347767AE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3488F1-2007-4A5D-A636-2AF0A6E39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434101"/>
            <a:ext cx="7169753" cy="1232750"/>
          </a:xfrm>
          <a:ln>
            <a:noFill/>
          </a:ln>
        </p:spPr>
        <p:txBody>
          <a:bodyPr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Outside the Box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4D06F41F-CEDD-4BFE-8366-1F4AB962A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938535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476299-A192-47FF-BA28-143A80192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676579"/>
            <a:ext cx="8129873" cy="602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Shape 274">
            <a:extLst>
              <a:ext uri="{FF2B5EF4-FFF2-40B4-BE49-F238E27FC236}">
                <a16:creationId xmlns:a16="http://schemas.microsoft.com/office/drawing/2014/main" id="{818DDAA0-9893-4181-82A4-5D76053E5F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1807491"/>
              </p:ext>
            </p:extLst>
          </p:nvPr>
        </p:nvGraphicFramePr>
        <p:xfrm>
          <a:off x="0" y="2638132"/>
          <a:ext cx="12191999" cy="3543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0103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1759316"/>
          </a:xfrm>
        </p:spPr>
        <p:txBody>
          <a:bodyPr>
            <a:normAutofit/>
          </a:bodyPr>
          <a:lstStyle/>
          <a:p>
            <a:r>
              <a:rPr lang="en-US" sz="4000"/>
              <a:t>So now that you know the landscape…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432B282-6985-4407-BE8D-F03CEE768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492134"/>
            <a:ext cx="3833906" cy="332420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en-US" sz="1600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ABB7A8F-7226-4809-B4E5-E4304BEF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1271673"/>
            <a:ext cx="6248400" cy="41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36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78FFBFD5-276D-496F-A908-1347767AE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333488F1-2007-4A5D-A636-2AF0A6E39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434101"/>
            <a:ext cx="7169753" cy="1232750"/>
          </a:xfrm>
          <a:ln>
            <a:noFill/>
          </a:ln>
        </p:spPr>
        <p:txBody>
          <a:bodyPr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Think to yourself…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4D06F41F-CEDD-4BFE-8366-1F4AB962A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938535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476299-A192-47FF-BA28-143A80192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676579"/>
            <a:ext cx="8129873" cy="602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Shape 212">
            <a:extLst>
              <a:ext uri="{FF2B5EF4-FFF2-40B4-BE49-F238E27FC236}">
                <a16:creationId xmlns:a16="http://schemas.microsoft.com/office/drawing/2014/main" id="{466518D7-6D41-4D5B-9412-724E249EB1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0632754"/>
              </p:ext>
            </p:extLst>
          </p:nvPr>
        </p:nvGraphicFramePr>
        <p:xfrm>
          <a:off x="960120" y="2917149"/>
          <a:ext cx="10279971" cy="2987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2827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3075B-021F-43CA-9D16-E9173B330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1759316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0748C3F-2D57-4ADC-AC63-EA0D67466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492134"/>
            <a:ext cx="3833906" cy="3324204"/>
          </a:xfrm>
        </p:spPr>
        <p:txBody>
          <a:bodyPr>
            <a:normAutofit/>
          </a:bodyPr>
          <a:lstStyle/>
          <a:p>
            <a:pPr algn="r"/>
            <a:endParaRPr lang="en-US" sz="1600"/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E21CB956-FFE3-4F44-81D6-0693B5399F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" r="26095" b="2"/>
          <a:stretch/>
        </p:blipFill>
        <p:spPr>
          <a:xfrm>
            <a:off x="5181601" y="555478"/>
            <a:ext cx="3261167" cy="33075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E7A5474-5E7C-4263-988B-2F063E7FF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635" y="555478"/>
            <a:ext cx="2627790" cy="196547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856F26-72F1-46CA-8F3F-D39FBAF26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1" y="4023863"/>
            <a:ext cx="3242395" cy="217617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CBD8D34C-62ED-450C-99F0-13351D9DFC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0" r="25736" b="-4"/>
          <a:stretch/>
        </p:blipFill>
        <p:spPr>
          <a:xfrm>
            <a:off x="8603635" y="2684989"/>
            <a:ext cx="2617650" cy="35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48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FEC498-B035-4333-A0F8-DF3C35718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Primary Care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E924C2-FBA4-41C5-A0FA-68EDF7E52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FE775C4-C2DA-4649-A18B-6E06A866EF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3626866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0116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6">
            <a:extLst>
              <a:ext uri="{FF2B5EF4-FFF2-40B4-BE49-F238E27FC236}">
                <a16:creationId xmlns:a16="http://schemas.microsoft.com/office/drawing/2014/main" id="{718B0F80-1C8E-49FA-9B66-C9285753E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643466"/>
            <a:ext cx="3933390" cy="4937287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Internal Medicine</a:t>
            </a: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endParaRPr lang="en-US" sz="4800" dirty="0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CEF2B853-4083-4B70-AC2A-F79D80809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643466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D22FFC36-ACE4-4D89-AFD0-257603004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69" y="1232273"/>
            <a:ext cx="7937031" cy="4348480"/>
          </a:xfrm>
        </p:spPr>
      </p:pic>
      <p:cxnSp>
        <p:nvCxnSpPr>
          <p:cNvPr id="37" name="Straight Connector 30">
            <a:extLst>
              <a:ext uri="{FF2B5EF4-FFF2-40B4-BE49-F238E27FC236}">
                <a16:creationId xmlns:a16="http://schemas.microsoft.com/office/drawing/2014/main" id="{D434EAAF-BF44-4CCC-84D4-105F3370A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CEE22394-2C50-4FEB-BF2F-31CA9232DFC4}"/>
              </a:ext>
            </a:extLst>
          </p:cNvPr>
          <p:cNvSpPr txBox="1">
            <a:spLocks/>
          </p:cNvSpPr>
          <p:nvPr/>
        </p:nvSpPr>
        <p:spPr>
          <a:xfrm>
            <a:off x="452585" y="2508414"/>
            <a:ext cx="3802383" cy="3791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Sees </a:t>
            </a:r>
            <a:r>
              <a:rPr lang="en-US" sz="2400" b="1" i="1" dirty="0"/>
              <a:t>ONLY ADULTS</a:t>
            </a:r>
          </a:p>
          <a:p>
            <a:r>
              <a:rPr lang="en-US" sz="2400" dirty="0"/>
              <a:t>Prevention, diagnosis and treatment of diseases</a:t>
            </a:r>
          </a:p>
          <a:p>
            <a:r>
              <a:rPr lang="en-US" sz="2400" dirty="0"/>
              <a:t>Clinic + Wards, </a:t>
            </a:r>
            <a:r>
              <a:rPr lang="en-US" sz="2400" b="1" dirty="0"/>
              <a:t>no OR</a:t>
            </a:r>
          </a:p>
          <a:p>
            <a:r>
              <a:rPr lang="en-US" sz="2400" dirty="0"/>
              <a:t>Flexible hours</a:t>
            </a:r>
          </a:p>
          <a:p>
            <a:r>
              <a:rPr lang="en-US" sz="2400" dirty="0"/>
              <a:t>Opportunities</a:t>
            </a:r>
          </a:p>
          <a:p>
            <a:pPr lvl="1"/>
            <a:r>
              <a:rPr lang="en-US" sz="2200" dirty="0"/>
              <a:t>Subspecialty Care</a:t>
            </a:r>
          </a:p>
        </p:txBody>
      </p:sp>
    </p:spTree>
    <p:extLst>
      <p:ext uri="{BB962C8B-B14F-4D97-AF65-F5344CB8AC3E}">
        <p14:creationId xmlns:p14="http://schemas.microsoft.com/office/powerpoint/2010/main" val="3090784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2618" y="663373"/>
            <a:ext cx="3684644" cy="160848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Family Medicine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5" y="1079632"/>
            <a:ext cx="6915663" cy="439144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CB1499B-62F8-4144-8E55-7C409ACF9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2618" y="2181225"/>
            <a:ext cx="4071732" cy="4033312"/>
          </a:xfrm>
        </p:spPr>
        <p:txBody>
          <a:bodyPr>
            <a:normAutofit/>
          </a:bodyPr>
          <a:lstStyle/>
          <a:p>
            <a:r>
              <a:rPr lang="en-US" sz="2800" dirty="0"/>
              <a:t>Sees </a:t>
            </a:r>
            <a:r>
              <a:rPr lang="en-US" sz="2800" b="1" i="1" dirty="0"/>
              <a:t>Everybody</a:t>
            </a:r>
          </a:p>
          <a:p>
            <a:r>
              <a:rPr lang="en-US" sz="2800" dirty="0"/>
              <a:t>General health management of all ages</a:t>
            </a:r>
          </a:p>
          <a:p>
            <a:r>
              <a:rPr lang="en-US" sz="2800" dirty="0"/>
              <a:t>Clinic, +/- Wards, </a:t>
            </a:r>
            <a:r>
              <a:rPr lang="en-US" sz="2800" b="1" dirty="0"/>
              <a:t>no OR</a:t>
            </a:r>
          </a:p>
          <a:p>
            <a:r>
              <a:rPr lang="en-US" sz="2800" dirty="0"/>
              <a:t>Flexible hours</a:t>
            </a:r>
          </a:p>
          <a:p>
            <a:r>
              <a:rPr lang="en-US" sz="2800" dirty="0"/>
              <a:t>Opportunities!</a:t>
            </a:r>
          </a:p>
        </p:txBody>
      </p:sp>
    </p:spTree>
    <p:extLst>
      <p:ext uri="{BB962C8B-B14F-4D97-AF65-F5344CB8AC3E}">
        <p14:creationId xmlns:p14="http://schemas.microsoft.com/office/powerpoint/2010/main" val="250604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1" y="1"/>
            <a:ext cx="6857999" cy="6857999"/>
          </a:xfr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A3D63F08-2A1A-4294-97AF-F7DEEE1A0975}"/>
              </a:ext>
            </a:extLst>
          </p:cNvPr>
          <p:cNvSpPr txBox="1">
            <a:spLocks/>
          </p:cNvSpPr>
          <p:nvPr/>
        </p:nvSpPr>
        <p:spPr>
          <a:xfrm>
            <a:off x="762000" y="2146464"/>
            <a:ext cx="3684644" cy="3791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Sees </a:t>
            </a:r>
            <a:r>
              <a:rPr lang="en-US" sz="2400" b="1" i="1" dirty="0"/>
              <a:t>newborns to age 21</a:t>
            </a:r>
          </a:p>
          <a:p>
            <a:r>
              <a:rPr lang="en-US" sz="2400" dirty="0"/>
              <a:t>General health management</a:t>
            </a:r>
          </a:p>
          <a:p>
            <a:r>
              <a:rPr lang="en-US" sz="2400" dirty="0"/>
              <a:t>Clinic, +/- Wards, </a:t>
            </a:r>
            <a:r>
              <a:rPr lang="en-US" sz="2400" b="1" dirty="0"/>
              <a:t>no OR</a:t>
            </a:r>
          </a:p>
          <a:p>
            <a:r>
              <a:rPr lang="en-US" sz="2400" dirty="0"/>
              <a:t>Flexible hours</a:t>
            </a:r>
          </a:p>
          <a:p>
            <a:r>
              <a:rPr lang="en-US" sz="2400" dirty="0"/>
              <a:t>Opportunities</a:t>
            </a:r>
          </a:p>
          <a:p>
            <a:pPr lvl="1"/>
            <a:r>
              <a:rPr lang="en-US" sz="2200" dirty="0"/>
              <a:t>Subspecialty Care</a:t>
            </a:r>
          </a:p>
        </p:txBody>
      </p:sp>
    </p:spTree>
    <p:extLst>
      <p:ext uri="{BB962C8B-B14F-4D97-AF65-F5344CB8AC3E}">
        <p14:creationId xmlns:p14="http://schemas.microsoft.com/office/powerpoint/2010/main" val="4231163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9654" y="643465"/>
            <a:ext cx="5128880" cy="1628396"/>
          </a:xfrm>
        </p:spPr>
        <p:txBody>
          <a:bodyPr>
            <a:normAutofit/>
          </a:bodyPr>
          <a:lstStyle/>
          <a:p>
            <a:pPr algn="l"/>
            <a:r>
              <a:rPr lang="en-US" sz="3500"/>
              <a:t>Obstetrics and Gynecology (OB-GYN)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3" y="1728009"/>
            <a:ext cx="5885718" cy="331071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2D513E-DF40-4986-9EB9-D4D6B8C03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9654" y="2422688"/>
            <a:ext cx="5128880" cy="3801533"/>
          </a:xfrm>
        </p:spPr>
        <p:txBody>
          <a:bodyPr>
            <a:normAutofit/>
          </a:bodyPr>
          <a:lstStyle/>
          <a:p>
            <a:r>
              <a:rPr lang="en-US" sz="2800" dirty="0"/>
              <a:t>Hybrid | </a:t>
            </a:r>
            <a:r>
              <a:rPr lang="en-US" sz="2800" b="1" dirty="0"/>
              <a:t>PCP + Surgeon</a:t>
            </a:r>
          </a:p>
          <a:p>
            <a:r>
              <a:rPr lang="en-US" sz="2800" dirty="0"/>
              <a:t>Complete care of </a:t>
            </a:r>
            <a:r>
              <a:rPr lang="en-US" sz="2800" b="1" i="1" dirty="0"/>
              <a:t>the female patient</a:t>
            </a:r>
          </a:p>
          <a:p>
            <a:r>
              <a:rPr lang="en-US" sz="2800" dirty="0"/>
              <a:t>Clinical Work, + Wards, +/- OR</a:t>
            </a:r>
          </a:p>
          <a:p>
            <a:r>
              <a:rPr lang="en-US" sz="2800" dirty="0"/>
              <a:t>Lots of opportunities</a:t>
            </a:r>
          </a:p>
          <a:p>
            <a:pPr lvl="1"/>
            <a:r>
              <a:rPr lang="en-US" sz="2600" dirty="0"/>
              <a:t>Subspecialty Care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672874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40C0F"/>
      </a:dk2>
      <a:lt2>
        <a:srgbClr val="F2F0EF"/>
      </a:lt2>
      <a:accent1>
        <a:srgbClr val="51303B"/>
      </a:accent1>
      <a:accent2>
        <a:srgbClr val="ABA299"/>
      </a:accent2>
      <a:accent3>
        <a:srgbClr val="475A6B"/>
      </a:accent3>
      <a:accent4>
        <a:srgbClr val="9A5853"/>
      </a:accent4>
      <a:accent5>
        <a:srgbClr val="A98E58"/>
      </a:accent5>
      <a:accent6>
        <a:srgbClr val="754C66"/>
      </a:accent6>
      <a:hlink>
        <a:srgbClr val="448593"/>
      </a:hlink>
      <a:folHlink>
        <a:srgbClr val="935E7A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36CA9F4A-BB34-428E-BF18-E0AFB26A73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658</Words>
  <Application>Microsoft Office PowerPoint</Application>
  <PresentationFormat>Widescreen</PresentationFormat>
  <Paragraphs>160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Century Schoolbook</vt:lpstr>
      <vt:lpstr>Corbel</vt:lpstr>
      <vt:lpstr>Headlines</vt:lpstr>
      <vt:lpstr>Finding the Perfect Fit Primary care &amp; Specialty care</vt:lpstr>
      <vt:lpstr>So you Wanna practice medicine…</vt:lpstr>
      <vt:lpstr>Think to yourself…</vt:lpstr>
      <vt:lpstr>PowerPoint Presentation</vt:lpstr>
      <vt:lpstr>Primary Care</vt:lpstr>
      <vt:lpstr>Internal Medicine     </vt:lpstr>
      <vt:lpstr>Family Medicine</vt:lpstr>
      <vt:lpstr>Pediatrics</vt:lpstr>
      <vt:lpstr>Obstetrics and Gynecology (OB-GYN)</vt:lpstr>
      <vt:lpstr>Specialty Field</vt:lpstr>
      <vt:lpstr>Anesthesiology</vt:lpstr>
      <vt:lpstr>Dermatology</vt:lpstr>
      <vt:lpstr>Emergency Medicine</vt:lpstr>
      <vt:lpstr>Neurology &amp; Neurosurgery</vt:lpstr>
      <vt:lpstr>Ophthalmology</vt:lpstr>
      <vt:lpstr>Orthopedic Surgery</vt:lpstr>
      <vt:lpstr>Otolaryngology (ENT)</vt:lpstr>
      <vt:lpstr>Pathology</vt:lpstr>
      <vt:lpstr>Physical Medicine &amp; Rehabilitation</vt:lpstr>
      <vt:lpstr>Plastic Surgery</vt:lpstr>
      <vt:lpstr>Psychiatry</vt:lpstr>
      <vt:lpstr>Radiology</vt:lpstr>
      <vt:lpstr>General Surgery</vt:lpstr>
      <vt:lpstr>Urology (GU)</vt:lpstr>
      <vt:lpstr>Outside the Box</vt:lpstr>
      <vt:lpstr>So now that you know the landscape…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the Perfect Fit Primary care &amp; Specialty care</dc:title>
  <dc:creator>Italo Brown</dc:creator>
  <cp:lastModifiedBy>Italo Brown</cp:lastModifiedBy>
  <cp:revision>2</cp:revision>
  <dcterms:created xsi:type="dcterms:W3CDTF">2019-03-29T11:13:54Z</dcterms:created>
  <dcterms:modified xsi:type="dcterms:W3CDTF">2019-03-29T11:29:16Z</dcterms:modified>
</cp:coreProperties>
</file>